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77" r:id="rId5"/>
    <p:sldId id="374" r:id="rId6"/>
    <p:sldId id="426" r:id="rId7"/>
    <p:sldId id="429" r:id="rId8"/>
    <p:sldId id="430" r:id="rId9"/>
    <p:sldId id="388" r:id="rId10"/>
    <p:sldId id="389" r:id="rId11"/>
    <p:sldId id="390" r:id="rId12"/>
    <p:sldId id="377" r:id="rId13"/>
    <p:sldId id="365" r:id="rId14"/>
    <p:sldId id="397" r:id="rId15"/>
    <p:sldId id="386" r:id="rId16"/>
    <p:sldId id="421" r:id="rId17"/>
    <p:sldId id="422" r:id="rId18"/>
    <p:sldId id="431" r:id="rId19"/>
    <p:sldId id="434" r:id="rId20"/>
    <p:sldId id="420" r:id="rId21"/>
    <p:sldId id="432" r:id="rId22"/>
    <p:sldId id="433" r:id="rId23"/>
    <p:sldId id="376" r:id="rId24"/>
    <p:sldId id="428" r:id="rId25"/>
  </p:sldIdLst>
  <p:sldSz cx="12192000" cy="6858000"/>
  <p:notesSz cx="7104063" cy="102346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5FEE0E-7149-B748-0503-0D4274612650}" name="Martien Schotsmans" initials="MS" userId="S::msch@firm-ifdh.be::15c09059-cbe6-46cb-b258-f650bc2f19c7" providerId="AD"/>
  <p188:author id="{97E55427-D591-E25A-2F89-97FDCE3454B3}" name="Michaël Merrigan" initials="MM" userId="S::mmer@firm-ifdh.be::18319ae1-e454-4f2d-a435-cd2c74748de0" providerId="AD"/>
  <p188:author id="{5B69915A-A019-735D-44D2-3D64D728D3FA}" name="Laurent Fastrez" initials="LF" userId="S::lfas@firm-ifdh.be::a2a58a64-e121-4ad4-b3bd-76ac32ad20e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en Schotsmans" initials="MS" lastIdx="1" clrIdx="0">
    <p:extLst>
      <p:ext uri="{19B8F6BF-5375-455C-9EA6-DF929625EA0E}">
        <p15:presenceInfo xmlns:p15="http://schemas.microsoft.com/office/powerpoint/2012/main" userId="Martien Schotsmans" providerId="None"/>
      </p:ext>
    </p:extLst>
  </p:cmAuthor>
  <p:cmAuthor id="2" name="Laurent Fastrez" initials="LF" lastIdx="5" clrIdx="1">
    <p:extLst>
      <p:ext uri="{19B8F6BF-5375-455C-9EA6-DF929625EA0E}">
        <p15:presenceInfo xmlns:p15="http://schemas.microsoft.com/office/powerpoint/2012/main" userId="S::lfas@firm-ifdh.be::a2a58a64-e121-4ad4-b3bd-76ac32ad20e9" providerId="AD"/>
      </p:ext>
    </p:extLst>
  </p:cmAuthor>
  <p:cmAuthor id="3" name="Martien Schotsmans" initials="MS [2]" lastIdx="6" clrIdx="2">
    <p:extLst>
      <p:ext uri="{19B8F6BF-5375-455C-9EA6-DF929625EA0E}">
        <p15:presenceInfo xmlns:p15="http://schemas.microsoft.com/office/powerpoint/2012/main" userId="S::msch@firm-ifdh.be::15c09059-cbe6-46cb-b258-f650bc2f19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C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C41AC-4F3F-490D-976D-107A7BF50C7E}" v="162" dt="2023-03-14T11:02:29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92" autoAdjust="0"/>
  </p:normalViewPr>
  <p:slideViewPr>
    <p:cSldViewPr snapToGrid="0">
      <p:cViewPr varScale="1">
        <p:scale>
          <a:sx n="97" d="100"/>
          <a:sy n="97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Goedemé" userId="b6ad004b-2bf9-4a12-a146-8c319b79cbe8" providerId="ADAL" clId="{86EC41AC-4F3F-490D-976D-107A7BF50C7E}"/>
    <pc:docChg chg="undo custSel addSld delSld modSld sldOrd">
      <pc:chgData name="Tim Goedemé" userId="b6ad004b-2bf9-4a12-a146-8c319b79cbe8" providerId="ADAL" clId="{86EC41AC-4F3F-490D-976D-107A7BF50C7E}" dt="2023-03-14T11:06:06.432" v="2700" actId="20577"/>
      <pc:docMkLst>
        <pc:docMk/>
      </pc:docMkLst>
      <pc:sldChg chg="delSp add del setBg delDesignElem">
        <pc:chgData name="Tim Goedemé" userId="b6ad004b-2bf9-4a12-a146-8c319b79cbe8" providerId="ADAL" clId="{86EC41AC-4F3F-490D-976D-107A7BF50C7E}" dt="2023-03-13T15:21:59.469" v="332" actId="47"/>
        <pc:sldMkLst>
          <pc:docMk/>
          <pc:sldMk cId="4184638876" sldId="258"/>
        </pc:sldMkLst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4184638876" sldId="258"/>
            <ac:spMk id="14" creationId="{59A309A7-1751-4ABE-A3C1-EEC40366AD89}"/>
          </ac:spMkLst>
        </pc:spChg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4184638876" sldId="258"/>
            <ac:spMk id="16" creationId="{967D8EB6-EAE1-4F9C-B398-83321E287204}"/>
          </ac:spMkLst>
        </pc:spChg>
      </pc:sldChg>
      <pc:sldChg chg="modSp mod">
        <pc:chgData name="Tim Goedemé" userId="b6ad004b-2bf9-4a12-a146-8c319b79cbe8" providerId="ADAL" clId="{86EC41AC-4F3F-490D-976D-107A7BF50C7E}" dt="2023-03-13T11:43:14.548" v="37" actId="20577"/>
        <pc:sldMkLst>
          <pc:docMk/>
          <pc:sldMk cId="2822098637" sldId="277"/>
        </pc:sldMkLst>
        <pc:spChg chg="mod">
          <ac:chgData name="Tim Goedemé" userId="b6ad004b-2bf9-4a12-a146-8c319b79cbe8" providerId="ADAL" clId="{86EC41AC-4F3F-490D-976D-107A7BF50C7E}" dt="2023-03-13T11:43:14.548" v="37" actId="20577"/>
          <ac:spMkLst>
            <pc:docMk/>
            <pc:sldMk cId="2822098637" sldId="277"/>
            <ac:spMk id="3" creationId="{62BF12E8-E150-4655-8D8C-6992DB67AB38}"/>
          </ac:spMkLst>
        </pc:spChg>
      </pc:sldChg>
      <pc:sldChg chg="delSp add del setBg delDesignElem">
        <pc:chgData name="Tim Goedemé" userId="b6ad004b-2bf9-4a12-a146-8c319b79cbe8" providerId="ADAL" clId="{86EC41AC-4F3F-490D-976D-107A7BF50C7E}" dt="2023-03-13T15:20:06.045" v="293" actId="47"/>
        <pc:sldMkLst>
          <pc:docMk/>
          <pc:sldMk cId="1784862142" sldId="278"/>
        </pc:sldMkLst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1784862142" sldId="278"/>
            <ac:spMk id="10" creationId="{59A309A7-1751-4ABE-A3C1-EEC40366AD89}"/>
          </ac:spMkLst>
        </pc:spChg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1784862142" sldId="278"/>
            <ac:spMk id="12" creationId="{967D8EB6-EAE1-4F9C-B398-83321E287204}"/>
          </ac:spMkLst>
        </pc:spChg>
      </pc:sldChg>
      <pc:sldChg chg="delSp add del setBg delDesignElem">
        <pc:chgData name="Tim Goedemé" userId="b6ad004b-2bf9-4a12-a146-8c319b79cbe8" providerId="ADAL" clId="{86EC41AC-4F3F-490D-976D-107A7BF50C7E}" dt="2023-03-13T15:23:36.186" v="358" actId="47"/>
        <pc:sldMkLst>
          <pc:docMk/>
          <pc:sldMk cId="2887801184" sldId="279"/>
        </pc:sldMkLst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2887801184" sldId="279"/>
            <ac:spMk id="10" creationId="{59A309A7-1751-4ABE-A3C1-EEC40366AD89}"/>
          </ac:spMkLst>
        </pc:spChg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2887801184" sldId="279"/>
            <ac:spMk id="12" creationId="{967D8EB6-EAE1-4F9C-B398-83321E287204}"/>
          </ac:spMkLst>
        </pc:spChg>
      </pc:sldChg>
      <pc:sldChg chg="delSp add del setBg delDesignElem">
        <pc:chgData name="Tim Goedemé" userId="b6ad004b-2bf9-4a12-a146-8c319b79cbe8" providerId="ADAL" clId="{86EC41AC-4F3F-490D-976D-107A7BF50C7E}" dt="2023-03-13T15:20:49.591" v="307" actId="47"/>
        <pc:sldMkLst>
          <pc:docMk/>
          <pc:sldMk cId="2604254472" sldId="298"/>
        </pc:sldMkLst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2604254472" sldId="298"/>
            <ac:spMk id="10" creationId="{59A309A7-1751-4ABE-A3C1-EEC40366AD89}"/>
          </ac:spMkLst>
        </pc:spChg>
        <pc:spChg chg="del">
          <ac:chgData name="Tim Goedemé" userId="b6ad004b-2bf9-4a12-a146-8c319b79cbe8" providerId="ADAL" clId="{86EC41AC-4F3F-490D-976D-107A7BF50C7E}" dt="2023-03-13T15:19:21.909" v="270"/>
          <ac:spMkLst>
            <pc:docMk/>
            <pc:sldMk cId="2604254472" sldId="298"/>
            <ac:spMk id="12" creationId="{967D8EB6-EAE1-4F9C-B398-83321E287204}"/>
          </ac:spMkLst>
        </pc:spChg>
      </pc:sldChg>
      <pc:sldChg chg="modSp mod modNotesTx">
        <pc:chgData name="Tim Goedemé" userId="b6ad004b-2bf9-4a12-a146-8c319b79cbe8" providerId="ADAL" clId="{86EC41AC-4F3F-490D-976D-107A7BF50C7E}" dt="2023-03-14T10:16:03.285" v="1942" actId="27636"/>
        <pc:sldMkLst>
          <pc:docMk/>
          <pc:sldMk cId="2439228776" sldId="365"/>
        </pc:sldMkLst>
        <pc:spChg chg="mod">
          <ac:chgData name="Tim Goedemé" userId="b6ad004b-2bf9-4a12-a146-8c319b79cbe8" providerId="ADAL" clId="{86EC41AC-4F3F-490D-976D-107A7BF50C7E}" dt="2023-03-13T16:02:29.772" v="1070" actId="20577"/>
          <ac:spMkLst>
            <pc:docMk/>
            <pc:sldMk cId="2439228776" sldId="365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4T10:16:03.285" v="1942" actId="27636"/>
          <ac:spMkLst>
            <pc:docMk/>
            <pc:sldMk cId="2439228776" sldId="365"/>
            <ac:spMk id="7" creationId="{27CAC319-E281-4B63-828A-B6D26ABC278F}"/>
          </ac:spMkLst>
        </pc:spChg>
      </pc:sldChg>
      <pc:sldChg chg="del ord">
        <pc:chgData name="Tim Goedemé" userId="b6ad004b-2bf9-4a12-a146-8c319b79cbe8" providerId="ADAL" clId="{86EC41AC-4F3F-490D-976D-107A7BF50C7E}" dt="2023-03-13T16:01:13.139" v="940" actId="47"/>
        <pc:sldMkLst>
          <pc:docMk/>
          <pc:sldMk cId="674894423" sldId="373"/>
        </pc:sldMkLst>
      </pc:sldChg>
      <pc:sldChg chg="modSp mod">
        <pc:chgData name="Tim Goedemé" userId="b6ad004b-2bf9-4a12-a146-8c319b79cbe8" providerId="ADAL" clId="{86EC41AC-4F3F-490D-976D-107A7BF50C7E}" dt="2023-03-14T11:05:43.134" v="2633" actId="20577"/>
        <pc:sldMkLst>
          <pc:docMk/>
          <pc:sldMk cId="2186899986" sldId="374"/>
        </pc:sldMkLst>
        <pc:spChg chg="mod">
          <ac:chgData name="Tim Goedemé" userId="b6ad004b-2bf9-4a12-a146-8c319b79cbe8" providerId="ADAL" clId="{86EC41AC-4F3F-490D-976D-107A7BF50C7E}" dt="2023-03-14T11:05:43.134" v="2633" actId="20577"/>
          <ac:spMkLst>
            <pc:docMk/>
            <pc:sldMk cId="2186899986" sldId="374"/>
            <ac:spMk id="7" creationId="{27CAC319-E281-4B63-828A-B6D26ABC278F}"/>
          </ac:spMkLst>
        </pc:spChg>
      </pc:sldChg>
      <pc:sldChg chg="modSp mod modNotesTx">
        <pc:chgData name="Tim Goedemé" userId="b6ad004b-2bf9-4a12-a146-8c319b79cbe8" providerId="ADAL" clId="{86EC41AC-4F3F-490D-976D-107A7BF50C7E}" dt="2023-03-14T09:38:09.209" v="1315" actId="20577"/>
        <pc:sldMkLst>
          <pc:docMk/>
          <pc:sldMk cId="1711030694" sldId="377"/>
        </pc:sldMkLst>
        <pc:spChg chg="mod">
          <ac:chgData name="Tim Goedemé" userId="b6ad004b-2bf9-4a12-a146-8c319b79cbe8" providerId="ADAL" clId="{86EC41AC-4F3F-490D-976D-107A7BF50C7E}" dt="2023-03-13T15:48:13.230" v="907" actId="20577"/>
          <ac:spMkLst>
            <pc:docMk/>
            <pc:sldMk cId="1711030694" sldId="377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3T16:00:51.639" v="938" actId="20577"/>
          <ac:spMkLst>
            <pc:docMk/>
            <pc:sldMk cId="1711030694" sldId="377"/>
            <ac:spMk id="7" creationId="{27CAC319-E281-4B63-828A-B6D26ABC278F}"/>
          </ac:spMkLst>
        </pc:spChg>
      </pc:sldChg>
      <pc:sldChg chg="modSp del mod ord">
        <pc:chgData name="Tim Goedemé" userId="b6ad004b-2bf9-4a12-a146-8c319b79cbe8" providerId="ADAL" clId="{86EC41AC-4F3F-490D-976D-107A7BF50C7E}" dt="2023-03-13T16:01:05.698" v="939" actId="47"/>
        <pc:sldMkLst>
          <pc:docMk/>
          <pc:sldMk cId="2552841673" sldId="378"/>
        </pc:sldMkLst>
        <pc:spChg chg="mod">
          <ac:chgData name="Tim Goedemé" userId="b6ad004b-2bf9-4a12-a146-8c319b79cbe8" providerId="ADAL" clId="{86EC41AC-4F3F-490D-976D-107A7BF50C7E}" dt="2023-03-13T11:54:25.143" v="246" actId="20577"/>
          <ac:spMkLst>
            <pc:docMk/>
            <pc:sldMk cId="2552841673" sldId="378"/>
            <ac:spMk id="7" creationId="{27CAC319-E281-4B63-828A-B6D26ABC278F}"/>
          </ac:spMkLst>
        </pc:spChg>
      </pc:sldChg>
      <pc:sldChg chg="modSp del mod ord">
        <pc:chgData name="Tim Goedemé" userId="b6ad004b-2bf9-4a12-a146-8c319b79cbe8" providerId="ADAL" clId="{86EC41AC-4F3F-490D-976D-107A7BF50C7E}" dt="2023-03-13T16:01:16.528" v="941" actId="47"/>
        <pc:sldMkLst>
          <pc:docMk/>
          <pc:sldMk cId="3185830448" sldId="379"/>
        </pc:sldMkLst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15" creationId="{ACD1150D-5187-83D8-B6E3-05C118E36CCD}"/>
          </ac:spMkLst>
        </pc:spChg>
        <pc:spChg chg="mod">
          <ac:chgData name="Tim Goedemé" userId="b6ad004b-2bf9-4a12-a146-8c319b79cbe8" providerId="ADAL" clId="{86EC41AC-4F3F-490D-976D-107A7BF50C7E}" dt="2023-03-13T12:00:31.272" v="259" actId="14100"/>
          <ac:spMkLst>
            <pc:docMk/>
            <pc:sldMk cId="3185830448" sldId="379"/>
            <ac:spMk id="16" creationId="{6198F56A-4AEB-EB8D-0EF3-498A5CF9AA62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17" creationId="{07670724-9CF0-036F-D9BB-71B084F05549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18" creationId="{101BA5E2-F4A2-CDD7-D25D-664226A18C29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19" creationId="{4AA2C8D5-9B06-F6E6-3B08-815FFBEE314C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0" creationId="{F0946470-648C-FFB2-4AB9-5B012A6FB2D0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1" creationId="{540D7A1E-A1C4-4CCF-0763-8EB0B2913811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3" creationId="{992A7C07-085E-A3B8-9A15-9D33552D073D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5" creationId="{F34BEBA4-8229-D610-8DAF-D46375586EA7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7" creationId="{297E21C0-FD0A-55CE-0985-FCD9743DB4A5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28" creationId="{E1824251-9B12-50D1-C205-6CF3180D2630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0" creationId="{4DF84637-A55F-FAC1-7277-8E14FD8CC9EA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1" creationId="{04769191-4070-82F5-9AC3-BA689EEAB28C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2" creationId="{753CF06C-A96D-6ADD-463C-A2199BE1D162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3" creationId="{9388F240-D0AE-DD3D-1A5F-41603CF665D2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4" creationId="{B522B81E-8ACD-652E-0395-282AE84A757B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5" creationId="{0B5B9140-1622-42D8-404D-C63D6BC8C09B}"/>
          </ac:spMkLst>
        </pc:spChg>
        <pc:spChg chg="mod">
          <ac:chgData name="Tim Goedemé" userId="b6ad004b-2bf9-4a12-a146-8c319b79cbe8" providerId="ADAL" clId="{86EC41AC-4F3F-490D-976D-107A7BF50C7E}" dt="2023-03-13T12:00:25.626" v="258" actId="207"/>
          <ac:spMkLst>
            <pc:docMk/>
            <pc:sldMk cId="3185830448" sldId="379"/>
            <ac:spMk id="36" creationId="{DA5D1A37-4210-3813-CEDD-196B743E3C22}"/>
          </ac:spMkLst>
        </pc:spChg>
      </pc:sldChg>
      <pc:sldChg chg="del ord">
        <pc:chgData name="Tim Goedemé" userId="b6ad004b-2bf9-4a12-a146-8c319b79cbe8" providerId="ADAL" clId="{86EC41AC-4F3F-490D-976D-107A7BF50C7E}" dt="2023-03-13T11:58:33.792" v="256" actId="47"/>
        <pc:sldMkLst>
          <pc:docMk/>
          <pc:sldMk cId="3862187423" sldId="381"/>
        </pc:sldMkLst>
      </pc:sldChg>
      <pc:sldChg chg="del ord">
        <pc:chgData name="Tim Goedemé" userId="b6ad004b-2bf9-4a12-a146-8c319b79cbe8" providerId="ADAL" clId="{86EC41AC-4F3F-490D-976D-107A7BF50C7E}" dt="2023-03-13T11:58:30.983" v="255" actId="47"/>
        <pc:sldMkLst>
          <pc:docMk/>
          <pc:sldMk cId="3255624450" sldId="382"/>
        </pc:sldMkLst>
      </pc:sldChg>
      <pc:sldChg chg="del">
        <pc:chgData name="Tim Goedemé" userId="b6ad004b-2bf9-4a12-a146-8c319b79cbe8" providerId="ADAL" clId="{86EC41AC-4F3F-490D-976D-107A7BF50C7E}" dt="2023-03-13T16:03:55.568" v="1136" actId="47"/>
        <pc:sldMkLst>
          <pc:docMk/>
          <pc:sldMk cId="2892087595" sldId="384"/>
        </pc:sldMkLst>
      </pc:sldChg>
      <pc:sldChg chg="del">
        <pc:chgData name="Tim Goedemé" userId="b6ad004b-2bf9-4a12-a146-8c319b79cbe8" providerId="ADAL" clId="{86EC41AC-4F3F-490D-976D-107A7BF50C7E}" dt="2023-03-13T16:05:21.327" v="1144" actId="2696"/>
        <pc:sldMkLst>
          <pc:docMk/>
          <pc:sldMk cId="647422707" sldId="385"/>
        </pc:sldMkLst>
      </pc:sldChg>
      <pc:sldChg chg="add del">
        <pc:chgData name="Tim Goedemé" userId="b6ad004b-2bf9-4a12-a146-8c319b79cbe8" providerId="ADAL" clId="{86EC41AC-4F3F-490D-976D-107A7BF50C7E}" dt="2023-03-14T10:13:37.930" v="1890" actId="2696"/>
        <pc:sldMkLst>
          <pc:docMk/>
          <pc:sldMk cId="1533805370" sldId="385"/>
        </pc:sldMkLst>
      </pc:sldChg>
      <pc:sldChg chg="modNotesTx">
        <pc:chgData name="Tim Goedemé" userId="b6ad004b-2bf9-4a12-a146-8c319b79cbe8" providerId="ADAL" clId="{86EC41AC-4F3F-490D-976D-107A7BF50C7E}" dt="2023-03-14T10:24:35.967" v="2104" actId="20577"/>
        <pc:sldMkLst>
          <pc:docMk/>
          <pc:sldMk cId="2192890692" sldId="386"/>
        </pc:sldMkLst>
      </pc:sldChg>
      <pc:sldChg chg="modSp mod modNotesTx">
        <pc:chgData name="Tim Goedemé" userId="b6ad004b-2bf9-4a12-a146-8c319b79cbe8" providerId="ADAL" clId="{86EC41AC-4F3F-490D-976D-107A7BF50C7E}" dt="2023-03-14T10:12:15.029" v="1816" actId="20577"/>
        <pc:sldMkLst>
          <pc:docMk/>
          <pc:sldMk cId="209380575" sldId="388"/>
        </pc:sldMkLst>
        <pc:spChg chg="mod">
          <ac:chgData name="Tim Goedemé" userId="b6ad004b-2bf9-4a12-a146-8c319b79cbe8" providerId="ADAL" clId="{86EC41AC-4F3F-490D-976D-107A7BF50C7E}" dt="2023-03-13T11:44:56.613" v="107" actId="255"/>
          <ac:spMkLst>
            <pc:docMk/>
            <pc:sldMk cId="209380575" sldId="388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3T11:50:52.709" v="208" actId="20577"/>
          <ac:spMkLst>
            <pc:docMk/>
            <pc:sldMk cId="209380575" sldId="388"/>
            <ac:spMk id="9" creationId="{F71102C9-E0F5-AF86-967F-A2BE25399A61}"/>
          </ac:spMkLst>
        </pc:spChg>
        <pc:graphicFrameChg chg="mod modGraphic">
          <ac:chgData name="Tim Goedemé" userId="b6ad004b-2bf9-4a12-a146-8c319b79cbe8" providerId="ADAL" clId="{86EC41AC-4F3F-490D-976D-107A7BF50C7E}" dt="2023-03-13T11:48:16.965" v="201" actId="20577"/>
          <ac:graphicFrameMkLst>
            <pc:docMk/>
            <pc:sldMk cId="209380575" sldId="388"/>
            <ac:graphicFrameMk id="4" creationId="{8BE5CC7D-0F92-3072-FCEF-CF08F7D066D8}"/>
          </ac:graphicFrameMkLst>
        </pc:graphicFrameChg>
      </pc:sldChg>
      <pc:sldChg chg="modSp mod modNotesTx">
        <pc:chgData name="Tim Goedemé" userId="b6ad004b-2bf9-4a12-a146-8c319b79cbe8" providerId="ADAL" clId="{86EC41AC-4F3F-490D-976D-107A7BF50C7E}" dt="2023-03-13T15:46:22.574" v="860" actId="20577"/>
        <pc:sldMkLst>
          <pc:docMk/>
          <pc:sldMk cId="1107380636" sldId="389"/>
        </pc:sldMkLst>
        <pc:spChg chg="mod">
          <ac:chgData name="Tim Goedemé" userId="b6ad004b-2bf9-4a12-a146-8c319b79cbe8" providerId="ADAL" clId="{86EC41AC-4F3F-490D-976D-107A7BF50C7E}" dt="2023-03-13T11:45:47.397" v="127" actId="255"/>
          <ac:spMkLst>
            <pc:docMk/>
            <pc:sldMk cId="1107380636" sldId="389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3T11:45:15.494" v="125" actId="20577"/>
          <ac:spMkLst>
            <pc:docMk/>
            <pc:sldMk cId="1107380636" sldId="389"/>
            <ac:spMk id="7" creationId="{27CAC319-E281-4B63-828A-B6D26ABC278F}"/>
          </ac:spMkLst>
        </pc:spChg>
        <pc:spChg chg="mod">
          <ac:chgData name="Tim Goedemé" userId="b6ad004b-2bf9-4a12-a146-8c319b79cbe8" providerId="ADAL" clId="{86EC41AC-4F3F-490D-976D-107A7BF50C7E}" dt="2023-03-13T15:43:28.450" v="779" actId="5793"/>
          <ac:spMkLst>
            <pc:docMk/>
            <pc:sldMk cId="1107380636" sldId="389"/>
            <ac:spMk id="17" creationId="{97AF81C3-6AB3-3816-A0B7-A5A12277370E}"/>
          </ac:spMkLst>
        </pc:spChg>
        <pc:grpChg chg="mod">
          <ac:chgData name="Tim Goedemé" userId="b6ad004b-2bf9-4a12-a146-8c319b79cbe8" providerId="ADAL" clId="{86EC41AC-4F3F-490D-976D-107A7BF50C7E}" dt="2023-03-13T11:52:32.294" v="226" actId="1038"/>
          <ac:grpSpMkLst>
            <pc:docMk/>
            <pc:sldMk cId="1107380636" sldId="389"/>
            <ac:grpSpMk id="18" creationId="{A64E41BF-D562-3F47-B350-A3945C746211}"/>
          </ac:grpSpMkLst>
        </pc:grpChg>
      </pc:sldChg>
      <pc:sldChg chg="modSp mod">
        <pc:chgData name="Tim Goedemé" userId="b6ad004b-2bf9-4a12-a146-8c319b79cbe8" providerId="ADAL" clId="{86EC41AC-4F3F-490D-976D-107A7BF50C7E}" dt="2023-03-14T10:13:00.697" v="1889" actId="27636"/>
        <pc:sldMkLst>
          <pc:docMk/>
          <pc:sldMk cId="2853999034" sldId="390"/>
        </pc:sldMkLst>
        <pc:spChg chg="mod">
          <ac:chgData name="Tim Goedemé" userId="b6ad004b-2bf9-4a12-a146-8c319b79cbe8" providerId="ADAL" clId="{86EC41AC-4F3F-490D-976D-107A7BF50C7E}" dt="2023-03-13T15:46:43.005" v="883" actId="20577"/>
          <ac:spMkLst>
            <pc:docMk/>
            <pc:sldMk cId="2853999034" sldId="390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4T10:13:00.697" v="1889" actId="27636"/>
          <ac:spMkLst>
            <pc:docMk/>
            <pc:sldMk cId="2853999034" sldId="390"/>
            <ac:spMk id="7" creationId="{27CAC319-E281-4B63-828A-B6D26ABC278F}"/>
          </ac:spMkLst>
        </pc:spChg>
      </pc:sldChg>
      <pc:sldChg chg="delSp modSp del mod">
        <pc:chgData name="Tim Goedemé" userId="b6ad004b-2bf9-4a12-a146-8c319b79cbe8" providerId="ADAL" clId="{86EC41AC-4F3F-490D-976D-107A7BF50C7E}" dt="2023-03-13T15:48:07.781" v="895" actId="47"/>
        <pc:sldMkLst>
          <pc:docMk/>
          <pc:sldMk cId="2198215983" sldId="391"/>
        </pc:sldMkLst>
        <pc:spChg chg="mod">
          <ac:chgData name="Tim Goedemé" userId="b6ad004b-2bf9-4a12-a146-8c319b79cbe8" providerId="ADAL" clId="{86EC41AC-4F3F-490D-976D-107A7BF50C7E}" dt="2023-03-13T15:44:05.719" v="790" actId="14100"/>
          <ac:spMkLst>
            <pc:docMk/>
            <pc:sldMk cId="2198215983" sldId="391"/>
            <ac:spMk id="7" creationId="{27CAC319-E281-4B63-828A-B6D26ABC278F}"/>
          </ac:spMkLst>
        </pc:spChg>
        <pc:cxnChg chg="del">
          <ac:chgData name="Tim Goedemé" userId="b6ad004b-2bf9-4a12-a146-8c319b79cbe8" providerId="ADAL" clId="{86EC41AC-4F3F-490D-976D-107A7BF50C7E}" dt="2023-03-13T11:53:05.617" v="229" actId="478"/>
          <ac:cxnSpMkLst>
            <pc:docMk/>
            <pc:sldMk cId="2198215983" sldId="391"/>
            <ac:cxnSpMk id="12" creationId="{3B7FD45B-C0E8-8A21-65FB-AAF8F2ADD5A3}"/>
          </ac:cxnSpMkLst>
        </pc:cxnChg>
      </pc:sldChg>
      <pc:sldChg chg="del">
        <pc:chgData name="Tim Goedemé" userId="b6ad004b-2bf9-4a12-a146-8c319b79cbe8" providerId="ADAL" clId="{86EC41AC-4F3F-490D-976D-107A7BF50C7E}" dt="2023-03-13T16:03:11.426" v="1133" actId="47"/>
        <pc:sldMkLst>
          <pc:docMk/>
          <pc:sldMk cId="4175910342" sldId="392"/>
        </pc:sldMkLst>
      </pc:sldChg>
      <pc:sldChg chg="del">
        <pc:chgData name="Tim Goedemé" userId="b6ad004b-2bf9-4a12-a146-8c319b79cbe8" providerId="ADAL" clId="{86EC41AC-4F3F-490D-976D-107A7BF50C7E}" dt="2023-03-13T16:07:17.322" v="1148" actId="47"/>
        <pc:sldMkLst>
          <pc:docMk/>
          <pc:sldMk cId="3820353035" sldId="393"/>
        </pc:sldMkLst>
      </pc:sldChg>
      <pc:sldChg chg="del">
        <pc:chgData name="Tim Goedemé" userId="b6ad004b-2bf9-4a12-a146-8c319b79cbe8" providerId="ADAL" clId="{86EC41AC-4F3F-490D-976D-107A7BF50C7E}" dt="2023-03-14T10:28:25.368" v="2105" actId="47"/>
        <pc:sldMkLst>
          <pc:docMk/>
          <pc:sldMk cId="2815996378" sldId="394"/>
        </pc:sldMkLst>
      </pc:sldChg>
      <pc:sldChg chg="del">
        <pc:chgData name="Tim Goedemé" userId="b6ad004b-2bf9-4a12-a146-8c319b79cbe8" providerId="ADAL" clId="{86EC41AC-4F3F-490D-976D-107A7BF50C7E}" dt="2023-03-13T16:07:53.140" v="1157" actId="47"/>
        <pc:sldMkLst>
          <pc:docMk/>
          <pc:sldMk cId="2838034118" sldId="395"/>
        </pc:sldMkLst>
      </pc:sldChg>
      <pc:sldChg chg="del">
        <pc:chgData name="Tim Goedemé" userId="b6ad004b-2bf9-4a12-a146-8c319b79cbe8" providerId="ADAL" clId="{86EC41AC-4F3F-490D-976D-107A7BF50C7E}" dt="2023-03-13T16:04:34.089" v="1139" actId="47"/>
        <pc:sldMkLst>
          <pc:docMk/>
          <pc:sldMk cId="3058218641" sldId="396"/>
        </pc:sldMkLst>
      </pc:sldChg>
      <pc:sldChg chg="addSp delSp modSp mod modAnim">
        <pc:chgData name="Tim Goedemé" userId="b6ad004b-2bf9-4a12-a146-8c319b79cbe8" providerId="ADAL" clId="{86EC41AC-4F3F-490D-976D-107A7BF50C7E}" dt="2023-03-14T10:16:26.422" v="1969" actId="20577"/>
        <pc:sldMkLst>
          <pc:docMk/>
          <pc:sldMk cId="613352511" sldId="397"/>
        </pc:sldMkLst>
        <pc:spChg chg="mod">
          <ac:chgData name="Tim Goedemé" userId="b6ad004b-2bf9-4a12-a146-8c319b79cbe8" providerId="ADAL" clId="{86EC41AC-4F3F-490D-976D-107A7BF50C7E}" dt="2023-03-14T10:16:26.422" v="1969" actId="20577"/>
          <ac:spMkLst>
            <pc:docMk/>
            <pc:sldMk cId="613352511" sldId="397"/>
            <ac:spMk id="6" creationId="{E1277B66-C66C-416E-9AF6-A5F49FC7F949}"/>
          </ac:spMkLst>
        </pc:spChg>
        <pc:spChg chg="add mod">
          <ac:chgData name="Tim Goedemé" userId="b6ad004b-2bf9-4a12-a146-8c319b79cbe8" providerId="ADAL" clId="{86EC41AC-4F3F-490D-976D-107A7BF50C7E}" dt="2023-03-14T09:34:45.809" v="1193" actId="14100"/>
          <ac:spMkLst>
            <pc:docMk/>
            <pc:sldMk cId="613352511" sldId="397"/>
            <ac:spMk id="8" creationId="{94B2E072-905E-4E0F-21C4-853E925A15D0}"/>
          </ac:spMkLst>
        </pc:spChg>
        <pc:graphicFrameChg chg="add mod">
          <ac:chgData name="Tim Goedemé" userId="b6ad004b-2bf9-4a12-a146-8c319b79cbe8" providerId="ADAL" clId="{86EC41AC-4F3F-490D-976D-107A7BF50C7E}" dt="2023-03-14T09:01:12.184" v="1184" actId="113"/>
          <ac:graphicFrameMkLst>
            <pc:docMk/>
            <pc:sldMk cId="613352511" sldId="397"/>
            <ac:graphicFrameMk id="3" creationId="{5530994D-04BF-B7E0-5872-6500EF2824EB}"/>
          </ac:graphicFrameMkLst>
        </pc:graphicFrameChg>
        <pc:graphicFrameChg chg="del">
          <ac:chgData name="Tim Goedemé" userId="b6ad004b-2bf9-4a12-a146-8c319b79cbe8" providerId="ADAL" clId="{86EC41AC-4F3F-490D-976D-107A7BF50C7E}" dt="2023-03-14T09:00:43.026" v="1177" actId="478"/>
          <ac:graphicFrameMkLst>
            <pc:docMk/>
            <pc:sldMk cId="613352511" sldId="397"/>
            <ac:graphicFrameMk id="4" creationId="{D12A8B5F-0ABE-F11C-A9A1-FE422ED0D532}"/>
          </ac:graphicFrameMkLst>
        </pc:graphicFrameChg>
        <pc:graphicFrameChg chg="del modGraphic">
          <ac:chgData name="Tim Goedemé" userId="b6ad004b-2bf9-4a12-a146-8c319b79cbe8" providerId="ADAL" clId="{86EC41AC-4F3F-490D-976D-107A7BF50C7E}" dt="2023-03-14T09:00:39.992" v="1176" actId="478"/>
          <ac:graphicFrameMkLst>
            <pc:docMk/>
            <pc:sldMk cId="613352511" sldId="397"/>
            <ac:graphicFrameMk id="10" creationId="{B972EFE7-8606-BB73-26AE-AE7186973929}"/>
          </ac:graphicFrameMkLst>
        </pc:graphicFrameChg>
      </pc:sldChg>
      <pc:sldChg chg="del">
        <pc:chgData name="Tim Goedemé" userId="b6ad004b-2bf9-4a12-a146-8c319b79cbe8" providerId="ADAL" clId="{86EC41AC-4F3F-490D-976D-107A7BF50C7E}" dt="2023-03-14T10:13:37.930" v="1890" actId="2696"/>
        <pc:sldMkLst>
          <pc:docMk/>
          <pc:sldMk cId="2802853541" sldId="398"/>
        </pc:sldMkLst>
      </pc:sldChg>
      <pc:sldChg chg="del">
        <pc:chgData name="Tim Goedemé" userId="b6ad004b-2bf9-4a12-a146-8c319b79cbe8" providerId="ADAL" clId="{86EC41AC-4F3F-490D-976D-107A7BF50C7E}" dt="2023-03-13T16:08:00.707" v="1158" actId="47"/>
        <pc:sldMkLst>
          <pc:docMk/>
          <pc:sldMk cId="2259747209" sldId="399"/>
        </pc:sldMkLst>
      </pc:sldChg>
      <pc:sldChg chg="del">
        <pc:chgData name="Tim Goedemé" userId="b6ad004b-2bf9-4a12-a146-8c319b79cbe8" providerId="ADAL" clId="{86EC41AC-4F3F-490D-976D-107A7BF50C7E}" dt="2023-03-13T16:07:38.561" v="1155" actId="47"/>
        <pc:sldMkLst>
          <pc:docMk/>
          <pc:sldMk cId="1766717261" sldId="404"/>
        </pc:sldMkLst>
      </pc:sldChg>
      <pc:sldChg chg="del">
        <pc:chgData name="Tim Goedemé" userId="b6ad004b-2bf9-4a12-a146-8c319b79cbe8" providerId="ADAL" clId="{86EC41AC-4F3F-490D-976D-107A7BF50C7E}" dt="2023-03-13T16:07:18.169" v="1149" actId="47"/>
        <pc:sldMkLst>
          <pc:docMk/>
          <pc:sldMk cId="333453831" sldId="405"/>
        </pc:sldMkLst>
      </pc:sldChg>
      <pc:sldChg chg="del">
        <pc:chgData name="Tim Goedemé" userId="b6ad004b-2bf9-4a12-a146-8c319b79cbe8" providerId="ADAL" clId="{86EC41AC-4F3F-490D-976D-107A7BF50C7E}" dt="2023-03-13T16:07:43.044" v="1156" actId="47"/>
        <pc:sldMkLst>
          <pc:docMk/>
          <pc:sldMk cId="2670208433" sldId="406"/>
        </pc:sldMkLst>
      </pc:sldChg>
      <pc:sldChg chg="del">
        <pc:chgData name="Tim Goedemé" userId="b6ad004b-2bf9-4a12-a146-8c319b79cbe8" providerId="ADAL" clId="{86EC41AC-4F3F-490D-976D-107A7BF50C7E}" dt="2023-03-13T16:07:22.024" v="1150" actId="47"/>
        <pc:sldMkLst>
          <pc:docMk/>
          <pc:sldMk cId="3724817695" sldId="407"/>
        </pc:sldMkLst>
      </pc:sldChg>
      <pc:sldChg chg="del">
        <pc:chgData name="Tim Goedemé" userId="b6ad004b-2bf9-4a12-a146-8c319b79cbe8" providerId="ADAL" clId="{86EC41AC-4F3F-490D-976D-107A7BF50C7E}" dt="2023-03-13T11:43:46.766" v="38" actId="47"/>
        <pc:sldMkLst>
          <pc:docMk/>
          <pc:sldMk cId="2298025192" sldId="408"/>
        </pc:sldMkLst>
      </pc:sldChg>
      <pc:sldChg chg="del">
        <pc:chgData name="Tim Goedemé" userId="b6ad004b-2bf9-4a12-a146-8c319b79cbe8" providerId="ADAL" clId="{86EC41AC-4F3F-490D-976D-107A7BF50C7E}" dt="2023-03-13T16:04:36.463" v="1140" actId="47"/>
        <pc:sldMkLst>
          <pc:docMk/>
          <pc:sldMk cId="1147039263" sldId="409"/>
        </pc:sldMkLst>
      </pc:sldChg>
      <pc:sldChg chg="del">
        <pc:chgData name="Tim Goedemé" userId="b6ad004b-2bf9-4a12-a146-8c319b79cbe8" providerId="ADAL" clId="{86EC41AC-4F3F-490D-976D-107A7BF50C7E}" dt="2023-03-13T16:04:20.930" v="1138" actId="47"/>
        <pc:sldMkLst>
          <pc:docMk/>
          <pc:sldMk cId="1278249272" sldId="410"/>
        </pc:sldMkLst>
      </pc:sldChg>
      <pc:sldChg chg="del">
        <pc:chgData name="Tim Goedemé" userId="b6ad004b-2bf9-4a12-a146-8c319b79cbe8" providerId="ADAL" clId="{86EC41AC-4F3F-490D-976D-107A7BF50C7E}" dt="2023-03-13T16:07:13.349" v="1147" actId="47"/>
        <pc:sldMkLst>
          <pc:docMk/>
          <pc:sldMk cId="151046001" sldId="411"/>
        </pc:sldMkLst>
      </pc:sldChg>
      <pc:sldChg chg="modSp del mod">
        <pc:chgData name="Tim Goedemé" userId="b6ad004b-2bf9-4a12-a146-8c319b79cbe8" providerId="ADAL" clId="{86EC41AC-4F3F-490D-976D-107A7BF50C7E}" dt="2023-03-13T16:04:48.651" v="1142" actId="47"/>
        <pc:sldMkLst>
          <pc:docMk/>
          <pc:sldMk cId="3726555748" sldId="412"/>
        </pc:sldMkLst>
        <pc:spChg chg="mod">
          <ac:chgData name="Tim Goedemé" userId="b6ad004b-2bf9-4a12-a146-8c319b79cbe8" providerId="ADAL" clId="{86EC41AC-4F3F-490D-976D-107A7BF50C7E}" dt="2023-03-13T16:04:46.471" v="1141" actId="20577"/>
          <ac:spMkLst>
            <pc:docMk/>
            <pc:sldMk cId="3726555748" sldId="412"/>
            <ac:spMk id="7" creationId="{27CAC319-E281-4B63-828A-B6D26ABC278F}"/>
          </ac:spMkLst>
        </pc:spChg>
      </pc:sldChg>
      <pc:sldChg chg="del">
        <pc:chgData name="Tim Goedemé" userId="b6ad004b-2bf9-4a12-a146-8c319b79cbe8" providerId="ADAL" clId="{86EC41AC-4F3F-490D-976D-107A7BF50C7E}" dt="2023-03-13T16:04:50.707" v="1143" actId="47"/>
        <pc:sldMkLst>
          <pc:docMk/>
          <pc:sldMk cId="1790081158" sldId="413"/>
        </pc:sldMkLst>
      </pc:sldChg>
      <pc:sldChg chg="del">
        <pc:chgData name="Tim Goedemé" userId="b6ad004b-2bf9-4a12-a146-8c319b79cbe8" providerId="ADAL" clId="{86EC41AC-4F3F-490D-976D-107A7BF50C7E}" dt="2023-03-13T16:04:11.385" v="1137" actId="47"/>
        <pc:sldMkLst>
          <pc:docMk/>
          <pc:sldMk cId="396798163" sldId="414"/>
        </pc:sldMkLst>
      </pc:sldChg>
      <pc:sldChg chg="del">
        <pc:chgData name="Tim Goedemé" userId="b6ad004b-2bf9-4a12-a146-8c319b79cbe8" providerId="ADAL" clId="{86EC41AC-4F3F-490D-976D-107A7BF50C7E}" dt="2023-03-13T16:03:49.545" v="1135" actId="47"/>
        <pc:sldMkLst>
          <pc:docMk/>
          <pc:sldMk cId="3888556479" sldId="415"/>
        </pc:sldMkLst>
      </pc:sldChg>
      <pc:sldChg chg="del">
        <pc:chgData name="Tim Goedemé" userId="b6ad004b-2bf9-4a12-a146-8c319b79cbe8" providerId="ADAL" clId="{86EC41AC-4F3F-490D-976D-107A7BF50C7E}" dt="2023-03-13T16:07:12.691" v="1146" actId="47"/>
        <pc:sldMkLst>
          <pc:docMk/>
          <pc:sldMk cId="1735557249" sldId="416"/>
        </pc:sldMkLst>
      </pc:sldChg>
      <pc:sldChg chg="del">
        <pc:chgData name="Tim Goedemé" userId="b6ad004b-2bf9-4a12-a146-8c319b79cbe8" providerId="ADAL" clId="{86EC41AC-4F3F-490D-976D-107A7BF50C7E}" dt="2023-03-13T16:03:42.265" v="1134" actId="47"/>
        <pc:sldMkLst>
          <pc:docMk/>
          <pc:sldMk cId="2470936488" sldId="419"/>
        </pc:sldMkLst>
      </pc:sldChg>
      <pc:sldChg chg="modSp mod ord modNotesTx">
        <pc:chgData name="Tim Goedemé" userId="b6ad004b-2bf9-4a12-a146-8c319b79cbe8" providerId="ADAL" clId="{86EC41AC-4F3F-490D-976D-107A7BF50C7E}" dt="2023-03-14T10:58:04.721" v="2374"/>
        <pc:sldMkLst>
          <pc:docMk/>
          <pc:sldMk cId="1620537293" sldId="420"/>
        </pc:sldMkLst>
        <pc:spChg chg="mod">
          <ac:chgData name="Tim Goedemé" userId="b6ad004b-2bf9-4a12-a146-8c319b79cbe8" providerId="ADAL" clId="{86EC41AC-4F3F-490D-976D-107A7BF50C7E}" dt="2023-03-13T16:08:34.054" v="1175" actId="20577"/>
          <ac:spMkLst>
            <pc:docMk/>
            <pc:sldMk cId="1620537293" sldId="420"/>
            <ac:spMk id="6" creationId="{E1277B66-C66C-416E-9AF6-A5F49FC7F949}"/>
          </ac:spMkLst>
        </pc:spChg>
      </pc:sldChg>
      <pc:sldChg chg="addSp delSp modSp mod">
        <pc:chgData name="Tim Goedemé" userId="b6ad004b-2bf9-4a12-a146-8c319b79cbe8" providerId="ADAL" clId="{86EC41AC-4F3F-490D-976D-107A7BF50C7E}" dt="2023-03-14T10:38:28.610" v="2114" actId="207"/>
        <pc:sldMkLst>
          <pc:docMk/>
          <pc:sldMk cId="1455993730" sldId="421"/>
        </pc:sldMkLst>
        <pc:graphicFrameChg chg="del">
          <ac:chgData name="Tim Goedemé" userId="b6ad004b-2bf9-4a12-a146-8c319b79cbe8" providerId="ADAL" clId="{86EC41AC-4F3F-490D-976D-107A7BF50C7E}" dt="2023-03-14T10:38:08.611" v="2108" actId="478"/>
          <ac:graphicFrameMkLst>
            <pc:docMk/>
            <pc:sldMk cId="1455993730" sldId="421"/>
            <ac:graphicFrameMk id="3" creationId="{642704B8-94EE-5ED6-6265-12F1136EEE2D}"/>
          </ac:graphicFrameMkLst>
        </pc:graphicFrameChg>
        <pc:graphicFrameChg chg="add mod">
          <ac:chgData name="Tim Goedemé" userId="b6ad004b-2bf9-4a12-a146-8c319b79cbe8" providerId="ADAL" clId="{86EC41AC-4F3F-490D-976D-107A7BF50C7E}" dt="2023-03-14T10:38:28.610" v="2114" actId="207"/>
          <ac:graphicFrameMkLst>
            <pc:docMk/>
            <pc:sldMk cId="1455993730" sldId="421"/>
            <ac:graphicFrameMk id="4" creationId="{85E9EE69-977E-125E-0A3D-AB6511AF9B4F}"/>
          </ac:graphicFrameMkLst>
        </pc:graphicFrameChg>
      </pc:sldChg>
      <pc:sldChg chg="addSp delSp modSp mod">
        <pc:chgData name="Tim Goedemé" userId="b6ad004b-2bf9-4a12-a146-8c319b79cbe8" providerId="ADAL" clId="{86EC41AC-4F3F-490D-976D-107A7BF50C7E}" dt="2023-03-14T10:45:42.947" v="2121" actId="1076"/>
        <pc:sldMkLst>
          <pc:docMk/>
          <pc:sldMk cId="1973419570" sldId="422"/>
        </pc:sldMkLst>
        <pc:graphicFrameChg chg="add mod">
          <ac:chgData name="Tim Goedemé" userId="b6ad004b-2bf9-4a12-a146-8c319b79cbe8" providerId="ADAL" clId="{86EC41AC-4F3F-490D-976D-107A7BF50C7E}" dt="2023-03-14T10:45:42.947" v="2121" actId="1076"/>
          <ac:graphicFrameMkLst>
            <pc:docMk/>
            <pc:sldMk cId="1973419570" sldId="422"/>
            <ac:graphicFrameMk id="3" creationId="{DFFEFF72-E9EE-EBF3-2FDE-2069B53B76C2}"/>
          </ac:graphicFrameMkLst>
        </pc:graphicFrameChg>
        <pc:graphicFrameChg chg="del">
          <ac:chgData name="Tim Goedemé" userId="b6ad004b-2bf9-4a12-a146-8c319b79cbe8" providerId="ADAL" clId="{86EC41AC-4F3F-490D-976D-107A7BF50C7E}" dt="2023-03-14T10:45:06.293" v="2115" actId="478"/>
          <ac:graphicFrameMkLst>
            <pc:docMk/>
            <pc:sldMk cId="1973419570" sldId="422"/>
            <ac:graphicFrameMk id="4" creationId="{DD325BB1-AE28-190A-1872-FAAFCC46E835}"/>
          </ac:graphicFrameMkLst>
        </pc:graphicFrameChg>
      </pc:sldChg>
      <pc:sldChg chg="del">
        <pc:chgData name="Tim Goedemé" userId="b6ad004b-2bf9-4a12-a146-8c319b79cbe8" providerId="ADAL" clId="{86EC41AC-4F3F-490D-976D-107A7BF50C7E}" dt="2023-03-13T16:07:32.203" v="1152" actId="47"/>
        <pc:sldMkLst>
          <pc:docMk/>
          <pc:sldMk cId="1307310859" sldId="423"/>
        </pc:sldMkLst>
      </pc:sldChg>
      <pc:sldChg chg="del">
        <pc:chgData name="Tim Goedemé" userId="b6ad004b-2bf9-4a12-a146-8c319b79cbe8" providerId="ADAL" clId="{86EC41AC-4F3F-490D-976D-107A7BF50C7E}" dt="2023-03-13T16:07:32.776" v="1153" actId="47"/>
        <pc:sldMkLst>
          <pc:docMk/>
          <pc:sldMk cId="3432590818" sldId="424"/>
        </pc:sldMkLst>
      </pc:sldChg>
      <pc:sldChg chg="del">
        <pc:chgData name="Tim Goedemé" userId="b6ad004b-2bf9-4a12-a146-8c319b79cbe8" providerId="ADAL" clId="{86EC41AC-4F3F-490D-976D-107A7BF50C7E}" dt="2023-03-13T16:07:33.756" v="1154" actId="47"/>
        <pc:sldMkLst>
          <pc:docMk/>
          <pc:sldMk cId="2986416029" sldId="425"/>
        </pc:sldMkLst>
      </pc:sldChg>
      <pc:sldChg chg="modSp add mod">
        <pc:chgData name="Tim Goedemé" userId="b6ad004b-2bf9-4a12-a146-8c319b79cbe8" providerId="ADAL" clId="{86EC41AC-4F3F-490D-976D-107A7BF50C7E}" dt="2023-03-14T10:10:43.046" v="1631" actId="20577"/>
        <pc:sldMkLst>
          <pc:docMk/>
          <pc:sldMk cId="108098277" sldId="426"/>
        </pc:sldMkLst>
        <pc:spChg chg="mod">
          <ac:chgData name="Tim Goedemé" userId="b6ad004b-2bf9-4a12-a146-8c319b79cbe8" providerId="ADAL" clId="{86EC41AC-4F3F-490D-976D-107A7BF50C7E}" dt="2023-03-13T15:19:49.477" v="289" actId="20577"/>
          <ac:spMkLst>
            <pc:docMk/>
            <pc:sldMk cId="108098277" sldId="426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4T10:10:43.046" v="1631" actId="20577"/>
          <ac:spMkLst>
            <pc:docMk/>
            <pc:sldMk cId="108098277" sldId="426"/>
            <ac:spMk id="7" creationId="{27CAC319-E281-4B63-828A-B6D26ABC278F}"/>
          </ac:spMkLst>
        </pc:spChg>
      </pc:sldChg>
      <pc:sldChg chg="modSp add del mod">
        <pc:chgData name="Tim Goedemé" userId="b6ad004b-2bf9-4a12-a146-8c319b79cbe8" providerId="ADAL" clId="{86EC41AC-4F3F-490D-976D-107A7BF50C7E}" dt="2023-03-14T10:09:22.560" v="1574" actId="47"/>
        <pc:sldMkLst>
          <pc:docMk/>
          <pc:sldMk cId="1786177848" sldId="427"/>
        </pc:sldMkLst>
        <pc:spChg chg="mod">
          <ac:chgData name="Tim Goedemé" userId="b6ad004b-2bf9-4a12-a146-8c319b79cbe8" providerId="ADAL" clId="{86EC41AC-4F3F-490D-976D-107A7BF50C7E}" dt="2023-03-13T15:20:33.357" v="306" actId="113"/>
          <ac:spMkLst>
            <pc:docMk/>
            <pc:sldMk cId="1786177848" sldId="427"/>
            <ac:spMk id="7" creationId="{27CAC319-E281-4B63-828A-B6D26ABC278F}"/>
          </ac:spMkLst>
        </pc:spChg>
      </pc:sldChg>
      <pc:sldChg chg="modSp add mod ord">
        <pc:chgData name="Tim Goedemé" userId="b6ad004b-2bf9-4a12-a146-8c319b79cbe8" providerId="ADAL" clId="{86EC41AC-4F3F-490D-976D-107A7BF50C7E}" dt="2023-03-13T15:58:37.840" v="911"/>
        <pc:sldMkLst>
          <pc:docMk/>
          <pc:sldMk cId="3691032137" sldId="428"/>
        </pc:sldMkLst>
        <pc:spChg chg="mod">
          <ac:chgData name="Tim Goedemé" userId="b6ad004b-2bf9-4a12-a146-8c319b79cbe8" providerId="ADAL" clId="{86EC41AC-4F3F-490D-976D-107A7BF50C7E}" dt="2023-03-13T15:21:43.978" v="330" actId="255"/>
          <ac:spMkLst>
            <pc:docMk/>
            <pc:sldMk cId="3691032137" sldId="428"/>
            <ac:spMk id="7" creationId="{27CAC319-E281-4B63-828A-B6D26ABC278F}"/>
          </ac:spMkLst>
        </pc:spChg>
      </pc:sldChg>
      <pc:sldChg chg="modSp add mod">
        <pc:chgData name="Tim Goedemé" userId="b6ad004b-2bf9-4a12-a146-8c319b79cbe8" providerId="ADAL" clId="{86EC41AC-4F3F-490D-976D-107A7BF50C7E}" dt="2023-03-14T10:14:25.745" v="1940" actId="20577"/>
        <pc:sldMkLst>
          <pc:docMk/>
          <pc:sldMk cId="1011706881" sldId="429"/>
        </pc:sldMkLst>
        <pc:spChg chg="mod">
          <ac:chgData name="Tim Goedemé" userId="b6ad004b-2bf9-4a12-a146-8c319b79cbe8" providerId="ADAL" clId="{86EC41AC-4F3F-490D-976D-107A7BF50C7E}" dt="2023-03-14T10:14:25.745" v="1940" actId="20577"/>
          <ac:spMkLst>
            <pc:docMk/>
            <pc:sldMk cId="1011706881" sldId="429"/>
            <ac:spMk id="7" creationId="{27CAC319-E281-4B63-828A-B6D26ABC278F}"/>
          </ac:spMkLst>
        </pc:spChg>
      </pc:sldChg>
      <pc:sldChg chg="addSp delSp modSp add mod">
        <pc:chgData name="Tim Goedemé" userId="b6ad004b-2bf9-4a12-a146-8c319b79cbe8" providerId="ADAL" clId="{86EC41AC-4F3F-490D-976D-107A7BF50C7E}" dt="2023-03-13T15:45:59.370" v="801" actId="1076"/>
        <pc:sldMkLst>
          <pc:docMk/>
          <pc:sldMk cId="161862019" sldId="430"/>
        </pc:sldMkLst>
        <pc:spChg chg="mod">
          <ac:chgData name="Tim Goedemé" userId="b6ad004b-2bf9-4a12-a146-8c319b79cbe8" providerId="ADAL" clId="{86EC41AC-4F3F-490D-976D-107A7BF50C7E}" dt="2023-03-13T15:44:49.350" v="792" actId="255"/>
          <ac:spMkLst>
            <pc:docMk/>
            <pc:sldMk cId="161862019" sldId="430"/>
            <ac:spMk id="6" creationId="{E1277B66-C66C-416E-9AF6-A5F49FC7F949}"/>
          </ac:spMkLst>
        </pc:spChg>
        <pc:spChg chg="del mod">
          <ac:chgData name="Tim Goedemé" userId="b6ad004b-2bf9-4a12-a146-8c319b79cbe8" providerId="ADAL" clId="{86EC41AC-4F3F-490D-976D-107A7BF50C7E}" dt="2023-03-13T15:31:25.021" v="484" actId="478"/>
          <ac:spMkLst>
            <pc:docMk/>
            <pc:sldMk cId="161862019" sldId="430"/>
            <ac:spMk id="7" creationId="{27CAC319-E281-4B63-828A-B6D26ABC278F}"/>
          </ac:spMkLst>
        </pc:spChg>
        <pc:spChg chg="add del mod">
          <ac:chgData name="Tim Goedemé" userId="b6ad004b-2bf9-4a12-a146-8c319b79cbe8" providerId="ADAL" clId="{86EC41AC-4F3F-490D-976D-107A7BF50C7E}" dt="2023-03-13T15:31:29.560" v="485" actId="478"/>
          <ac:spMkLst>
            <pc:docMk/>
            <pc:sldMk cId="161862019" sldId="430"/>
            <ac:spMk id="9" creationId="{F624C72C-6124-9AEB-5A5D-1E90E5AE1FE2}"/>
          </ac:spMkLst>
        </pc:spChg>
        <pc:spChg chg="add mod">
          <ac:chgData name="Tim Goedemé" userId="b6ad004b-2bf9-4a12-a146-8c319b79cbe8" providerId="ADAL" clId="{86EC41AC-4F3F-490D-976D-107A7BF50C7E}" dt="2023-03-13T15:33:16.210" v="511"/>
          <ac:spMkLst>
            <pc:docMk/>
            <pc:sldMk cId="161862019" sldId="430"/>
            <ac:spMk id="12" creationId="{590FF70F-BC4E-D1A0-EE99-BE061A186EE8}"/>
          </ac:spMkLst>
        </pc:spChg>
        <pc:spChg chg="add mod">
          <ac:chgData name="Tim Goedemé" userId="b6ad004b-2bf9-4a12-a146-8c319b79cbe8" providerId="ADAL" clId="{86EC41AC-4F3F-490D-976D-107A7BF50C7E}" dt="2023-03-13T15:45:27.895" v="797" actId="20577"/>
          <ac:spMkLst>
            <pc:docMk/>
            <pc:sldMk cId="161862019" sldId="430"/>
            <ac:spMk id="13" creationId="{FC0AA214-7FC3-9AB3-F55A-2B64D8213D0F}"/>
          </ac:spMkLst>
        </pc:spChg>
        <pc:spChg chg="mod">
          <ac:chgData name="Tim Goedemé" userId="b6ad004b-2bf9-4a12-a146-8c319b79cbe8" providerId="ADAL" clId="{86EC41AC-4F3F-490D-976D-107A7BF50C7E}" dt="2023-03-13T15:33:38.038" v="543"/>
          <ac:spMkLst>
            <pc:docMk/>
            <pc:sldMk cId="161862019" sldId="430"/>
            <ac:spMk id="15" creationId="{E7736945-1ED1-6CCD-B650-FABA340CEE9F}"/>
          </ac:spMkLst>
        </pc:spChg>
        <pc:spChg chg="mod">
          <ac:chgData name="Tim Goedemé" userId="b6ad004b-2bf9-4a12-a146-8c319b79cbe8" providerId="ADAL" clId="{86EC41AC-4F3F-490D-976D-107A7BF50C7E}" dt="2023-03-13T15:45:10.102" v="794" actId="403"/>
          <ac:spMkLst>
            <pc:docMk/>
            <pc:sldMk cId="161862019" sldId="430"/>
            <ac:spMk id="16" creationId="{FC5A30B7-2719-CEE5-0925-28A0EB0652BA}"/>
          </ac:spMkLst>
        </pc:spChg>
        <pc:spChg chg="mod">
          <ac:chgData name="Tim Goedemé" userId="b6ad004b-2bf9-4a12-a146-8c319b79cbe8" providerId="ADAL" clId="{86EC41AC-4F3F-490D-976D-107A7BF50C7E}" dt="2023-03-13T15:34:03.379" v="560"/>
          <ac:spMkLst>
            <pc:docMk/>
            <pc:sldMk cId="161862019" sldId="430"/>
            <ac:spMk id="18" creationId="{EBB0C8E8-5170-EA3A-918B-D2ED8767E548}"/>
          </ac:spMkLst>
        </pc:spChg>
        <pc:spChg chg="mod">
          <ac:chgData name="Tim Goedemé" userId="b6ad004b-2bf9-4a12-a146-8c319b79cbe8" providerId="ADAL" clId="{86EC41AC-4F3F-490D-976D-107A7BF50C7E}" dt="2023-03-13T15:45:34.295" v="798" actId="20577"/>
          <ac:spMkLst>
            <pc:docMk/>
            <pc:sldMk cId="161862019" sldId="430"/>
            <ac:spMk id="19" creationId="{22200937-13CF-C2E3-EE18-85AF8ABE72C5}"/>
          </ac:spMkLst>
        </pc:spChg>
        <pc:spChg chg="mod">
          <ac:chgData name="Tim Goedemé" userId="b6ad004b-2bf9-4a12-a146-8c319b79cbe8" providerId="ADAL" clId="{86EC41AC-4F3F-490D-976D-107A7BF50C7E}" dt="2023-03-13T15:34:58.321" v="616"/>
          <ac:spMkLst>
            <pc:docMk/>
            <pc:sldMk cId="161862019" sldId="430"/>
            <ac:spMk id="21" creationId="{9BB8C585-D763-4489-C010-BBA86208356B}"/>
          </ac:spMkLst>
        </pc:spChg>
        <pc:spChg chg="mod">
          <ac:chgData name="Tim Goedemé" userId="b6ad004b-2bf9-4a12-a146-8c319b79cbe8" providerId="ADAL" clId="{86EC41AC-4F3F-490D-976D-107A7BF50C7E}" dt="2023-03-13T15:45:10.102" v="794" actId="403"/>
          <ac:spMkLst>
            <pc:docMk/>
            <pc:sldMk cId="161862019" sldId="430"/>
            <ac:spMk id="22" creationId="{5939803D-CF68-8AF9-19A9-1C8D85BFC29F}"/>
          </ac:spMkLst>
        </pc:spChg>
        <pc:spChg chg="mod">
          <ac:chgData name="Tim Goedemé" userId="b6ad004b-2bf9-4a12-a146-8c319b79cbe8" providerId="ADAL" clId="{86EC41AC-4F3F-490D-976D-107A7BF50C7E}" dt="2023-03-13T15:37:12.978" v="682"/>
          <ac:spMkLst>
            <pc:docMk/>
            <pc:sldMk cId="161862019" sldId="430"/>
            <ac:spMk id="24" creationId="{64544494-8993-30A4-E0BD-5128C04377A8}"/>
          </ac:spMkLst>
        </pc:spChg>
        <pc:spChg chg="mod">
          <ac:chgData name="Tim Goedemé" userId="b6ad004b-2bf9-4a12-a146-8c319b79cbe8" providerId="ADAL" clId="{86EC41AC-4F3F-490D-976D-107A7BF50C7E}" dt="2023-03-13T15:45:41.381" v="799" actId="20577"/>
          <ac:spMkLst>
            <pc:docMk/>
            <pc:sldMk cId="161862019" sldId="430"/>
            <ac:spMk id="25" creationId="{857236DD-0C9B-8CA2-8D83-9AD7380A7783}"/>
          </ac:spMkLst>
        </pc:spChg>
        <pc:spChg chg="mod">
          <ac:chgData name="Tim Goedemé" userId="b6ad004b-2bf9-4a12-a146-8c319b79cbe8" providerId="ADAL" clId="{86EC41AC-4F3F-490D-976D-107A7BF50C7E}" dt="2023-03-13T15:37:22.819" v="708"/>
          <ac:spMkLst>
            <pc:docMk/>
            <pc:sldMk cId="161862019" sldId="430"/>
            <ac:spMk id="27" creationId="{0D2BE90B-63EC-A557-E0AD-6C8BB055EFAD}"/>
          </ac:spMkLst>
        </pc:spChg>
        <pc:spChg chg="mod">
          <ac:chgData name="Tim Goedemé" userId="b6ad004b-2bf9-4a12-a146-8c319b79cbe8" providerId="ADAL" clId="{86EC41AC-4F3F-490D-976D-107A7BF50C7E}" dt="2023-03-13T15:45:10.102" v="794" actId="403"/>
          <ac:spMkLst>
            <pc:docMk/>
            <pc:sldMk cId="161862019" sldId="430"/>
            <ac:spMk id="28" creationId="{3EE35E1C-D28A-E82F-7FEB-599F3526A3E2}"/>
          </ac:spMkLst>
        </pc:spChg>
        <pc:grpChg chg="add mod">
          <ac:chgData name="Tim Goedemé" userId="b6ad004b-2bf9-4a12-a146-8c319b79cbe8" providerId="ADAL" clId="{86EC41AC-4F3F-490D-976D-107A7BF50C7E}" dt="2023-03-13T15:45:59.370" v="801" actId="1076"/>
          <ac:grpSpMkLst>
            <pc:docMk/>
            <pc:sldMk cId="161862019" sldId="430"/>
            <ac:grpSpMk id="11" creationId="{256C7954-6EFA-6232-C405-5361941C9FF6}"/>
          </ac:grpSpMkLst>
        </pc:grpChg>
        <pc:grpChg chg="add mod">
          <ac:chgData name="Tim Goedemé" userId="b6ad004b-2bf9-4a12-a146-8c319b79cbe8" providerId="ADAL" clId="{86EC41AC-4F3F-490D-976D-107A7BF50C7E}" dt="2023-03-13T15:45:00.135" v="793" actId="1076"/>
          <ac:grpSpMkLst>
            <pc:docMk/>
            <pc:sldMk cId="161862019" sldId="430"/>
            <ac:grpSpMk id="14" creationId="{8E280BFB-BCE9-2D2B-C12D-64A501948240}"/>
          </ac:grpSpMkLst>
        </pc:grpChg>
        <pc:grpChg chg="add mod">
          <ac:chgData name="Tim Goedemé" userId="b6ad004b-2bf9-4a12-a146-8c319b79cbe8" providerId="ADAL" clId="{86EC41AC-4F3F-490D-976D-107A7BF50C7E}" dt="2023-03-13T15:42:01.316" v="767" actId="1076"/>
          <ac:grpSpMkLst>
            <pc:docMk/>
            <pc:sldMk cId="161862019" sldId="430"/>
            <ac:grpSpMk id="17" creationId="{DA041B28-6519-42DF-FC10-B2B042A98870}"/>
          </ac:grpSpMkLst>
        </pc:grpChg>
        <pc:grpChg chg="add mod">
          <ac:chgData name="Tim Goedemé" userId="b6ad004b-2bf9-4a12-a146-8c319b79cbe8" providerId="ADAL" clId="{86EC41AC-4F3F-490D-976D-107A7BF50C7E}" dt="2023-03-13T15:42:41.490" v="776" actId="1076"/>
          <ac:grpSpMkLst>
            <pc:docMk/>
            <pc:sldMk cId="161862019" sldId="430"/>
            <ac:grpSpMk id="20" creationId="{9146784E-BBB2-1CB5-5CA9-D9BA256ED872}"/>
          </ac:grpSpMkLst>
        </pc:grpChg>
        <pc:grpChg chg="add mod">
          <ac:chgData name="Tim Goedemé" userId="b6ad004b-2bf9-4a12-a146-8c319b79cbe8" providerId="ADAL" clId="{86EC41AC-4F3F-490D-976D-107A7BF50C7E}" dt="2023-03-13T15:42:15.308" v="771" actId="1076"/>
          <ac:grpSpMkLst>
            <pc:docMk/>
            <pc:sldMk cId="161862019" sldId="430"/>
            <ac:grpSpMk id="23" creationId="{C1117710-48F3-498D-D526-6527DF5FAD3D}"/>
          </ac:grpSpMkLst>
        </pc:grpChg>
        <pc:grpChg chg="add mod">
          <ac:chgData name="Tim Goedemé" userId="b6ad004b-2bf9-4a12-a146-8c319b79cbe8" providerId="ADAL" clId="{86EC41AC-4F3F-490D-976D-107A7BF50C7E}" dt="2023-03-13T15:42:06.046" v="768" actId="1076"/>
          <ac:grpSpMkLst>
            <pc:docMk/>
            <pc:sldMk cId="161862019" sldId="430"/>
            <ac:grpSpMk id="26" creationId="{CEFA2ECA-12AE-B352-DD7A-71508F284D61}"/>
          </ac:grpSpMkLst>
        </pc:grpChg>
        <pc:graphicFrameChg chg="add del mod modGraphic">
          <ac:chgData name="Tim Goedemé" userId="b6ad004b-2bf9-4a12-a146-8c319b79cbe8" providerId="ADAL" clId="{86EC41AC-4F3F-490D-976D-107A7BF50C7E}" dt="2023-03-13T15:29:53.788" v="420" actId="478"/>
          <ac:graphicFrameMkLst>
            <pc:docMk/>
            <pc:sldMk cId="161862019" sldId="430"/>
            <ac:graphicFrameMk id="3" creationId="{F82E4AF5-D674-182C-F84F-B44E97F900A3}"/>
          </ac:graphicFrameMkLst>
        </pc:graphicFrameChg>
        <pc:graphicFrameChg chg="add del mod ord">
          <ac:chgData name="Tim Goedemé" userId="b6ad004b-2bf9-4a12-a146-8c319b79cbe8" providerId="ADAL" clId="{86EC41AC-4F3F-490D-976D-107A7BF50C7E}" dt="2023-03-13T15:35:28.472" v="675" actId="478"/>
          <ac:graphicFrameMkLst>
            <pc:docMk/>
            <pc:sldMk cId="161862019" sldId="430"/>
            <ac:graphicFrameMk id="4" creationId="{C38F320D-54D0-EE48-981E-354EFCC6A838}"/>
          </ac:graphicFrameMkLst>
        </pc:graphicFrameChg>
        <pc:graphicFrameChg chg="add mod modGraphic">
          <ac:chgData name="Tim Goedemé" userId="b6ad004b-2bf9-4a12-a146-8c319b79cbe8" providerId="ADAL" clId="{86EC41AC-4F3F-490D-976D-107A7BF50C7E}" dt="2023-03-13T15:45:54.306" v="800" actId="1076"/>
          <ac:graphicFrameMkLst>
            <pc:docMk/>
            <pc:sldMk cId="161862019" sldId="430"/>
            <ac:graphicFrameMk id="10" creationId="{B0AA46B1-2EA7-0172-DD73-B8B60B8CE0E9}"/>
          </ac:graphicFrameMkLst>
        </pc:graphicFrameChg>
      </pc:sldChg>
      <pc:sldChg chg="add modNotesTx">
        <pc:chgData name="Tim Goedemé" userId="b6ad004b-2bf9-4a12-a146-8c319b79cbe8" providerId="ADAL" clId="{86EC41AC-4F3F-490D-976D-107A7BF50C7E}" dt="2023-03-14T10:57:11.358" v="2372" actId="20577"/>
        <pc:sldMkLst>
          <pc:docMk/>
          <pc:sldMk cId="888699872" sldId="431"/>
        </pc:sldMkLst>
      </pc:sldChg>
      <pc:sldChg chg="add">
        <pc:chgData name="Tim Goedemé" userId="b6ad004b-2bf9-4a12-a146-8c319b79cbe8" providerId="ADAL" clId="{86EC41AC-4F3F-490D-976D-107A7BF50C7E}" dt="2023-03-13T16:07:29.490" v="1151"/>
        <pc:sldMkLst>
          <pc:docMk/>
          <pc:sldMk cId="2312227220" sldId="432"/>
        </pc:sldMkLst>
      </pc:sldChg>
      <pc:sldChg chg="add">
        <pc:chgData name="Tim Goedemé" userId="b6ad004b-2bf9-4a12-a146-8c319b79cbe8" providerId="ADAL" clId="{86EC41AC-4F3F-490D-976D-107A7BF50C7E}" dt="2023-03-13T16:07:29.490" v="1151"/>
        <pc:sldMkLst>
          <pc:docMk/>
          <pc:sldMk cId="2107683693" sldId="433"/>
        </pc:sldMkLst>
      </pc:sldChg>
      <pc:sldChg chg="modSp add mod">
        <pc:chgData name="Tim Goedemé" userId="b6ad004b-2bf9-4a12-a146-8c319b79cbe8" providerId="ADAL" clId="{86EC41AC-4F3F-490D-976D-107A7BF50C7E}" dt="2023-03-14T11:06:06.432" v="2700" actId="20577"/>
        <pc:sldMkLst>
          <pc:docMk/>
          <pc:sldMk cId="2855033133" sldId="434"/>
        </pc:sldMkLst>
        <pc:spChg chg="mod">
          <ac:chgData name="Tim Goedemé" userId="b6ad004b-2bf9-4a12-a146-8c319b79cbe8" providerId="ADAL" clId="{86EC41AC-4F3F-490D-976D-107A7BF50C7E}" dt="2023-03-14T11:02:36.156" v="2397" actId="20577"/>
          <ac:spMkLst>
            <pc:docMk/>
            <pc:sldMk cId="2855033133" sldId="434"/>
            <ac:spMk id="6" creationId="{E1277B66-C66C-416E-9AF6-A5F49FC7F949}"/>
          </ac:spMkLst>
        </pc:spChg>
        <pc:spChg chg="mod">
          <ac:chgData name="Tim Goedemé" userId="b6ad004b-2bf9-4a12-a146-8c319b79cbe8" providerId="ADAL" clId="{86EC41AC-4F3F-490D-976D-107A7BF50C7E}" dt="2023-03-14T11:06:06.432" v="2700" actId="20577"/>
          <ac:spMkLst>
            <pc:docMk/>
            <pc:sldMk cId="2855033133" sldId="434"/>
            <ac:spMk id="7" creationId="{27CAC319-E281-4B63-828A-B6D26ABC278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firmifdh.sharepoint.com/sites/FIRM/Gedeelde%20documenten/7%20Research/2_Defend%20the%20defenders/Reports/2022/Data%20and%20methods/Tables%20Note%20on%20data%20and%20method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b="1" dirty="0"/>
              <a:t>Responsgraad organisaties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791C53F-6610-4D63-981F-427D7C0B8A6C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370-4A38-A396-CF513C0E1F7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622D64B-055F-4FD0-BB27-4ACF8464A37C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5370-4A38-A396-CF513C0E1F7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7372680-BABE-4F0F-A443-35547437518E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5370-4A38-A396-CF513C0E1F7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E3D2B98-F1BD-4367-A020-C650E0465177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5370-4A38-A396-CF513C0E1F7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560EDF4-53C2-4F49-B2A1-54CFE016570F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5370-4A38-A396-CF513C0E1F7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DEC14D8-5372-4E6B-8DDB-D032AC03C893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5370-4A38-A396-CF513C0E1F7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937FC78-7070-45FC-8165-A1A3BF400866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5370-4A38-A396-CF513C0E1F7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B97C152-9A0A-47E0-998A-EF41C309181B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5370-4A38-A396-CF513C0E1F7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8050081-40F0-4649-9EA8-26601689FF3C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370-4A38-A396-CF513C0E1F7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6B4EDD36-29FF-4629-81F2-8FB6D2D07C28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5370-4A38-A396-CF513C0E1F7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D5E7B56B-67FE-4415-8CF4-4C3818662046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370-4A38-A396-CF513C0E1F7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0B92B1E-3326-441D-8125-4A11A7816B92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370-4A38-A396-CF513C0E1F7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121086F-CB7B-4847-93A1-8A87A01509EA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370-4A38-A396-CF513C0E1F75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2B9BACC6-3051-40C6-83A3-13D9D5E63845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5370-4A38-A396-CF513C0E1F75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F7F76020-1171-4E34-A3FF-036B6F109A4D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5370-4A38-A396-CF513C0E1F75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583AD651-7D1F-4E85-9572-DA4E4167EFB7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5370-4A38-A396-CF513C0E1F75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469A2CED-D51B-4BBC-BAD1-B0C780ECAE30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5370-4A38-A396-CF513C0E1F75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939BEC91-FFAD-4E1C-AF13-24F1044691B4}" type="CELLRANGE">
                      <a:rPr lang="en-US"/>
                      <a:pPr/>
                      <a:t>[CELLRANGE]</a:t>
                    </a:fld>
                    <a:endParaRPr lang="nl-BE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5370-4A38-A396-CF513C0E1F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'[Tables Note on data and methods.xlsx]Sampling frame'!$M$107:$M$124</c:f>
              <c:strCache>
                <c:ptCount val="18"/>
                <c:pt idx="0">
                  <c:v>Overlegplatform</c:v>
                </c:pt>
                <c:pt idx="1">
                  <c:v>Mensensmokkel en seksuele uitbuiting</c:v>
                </c:pt>
                <c:pt idx="2">
                  <c:v>Ombuds</c:v>
                </c:pt>
                <c:pt idx="3">
                  <c:v>Milieu en klimaat</c:v>
                </c:pt>
                <c:pt idx="4">
                  <c:v>Varia</c:v>
                </c:pt>
                <c:pt idx="5">
                  <c:v>Burgerlijke rechten</c:v>
                </c:pt>
                <c:pt idx="6">
                  <c:v>Vluchtelingen</c:v>
                </c:pt>
                <c:pt idx="7">
                  <c:v>Ouderrechten</c:v>
                </c:pt>
                <c:pt idx="8">
                  <c:v>Etnische minderheden</c:v>
                </c:pt>
                <c:pt idx="9">
                  <c:v>Kinderrechten</c:v>
                </c:pt>
                <c:pt idx="10">
                  <c:v>Mensen met beperking</c:v>
                </c:pt>
                <c:pt idx="11">
                  <c:v>Nationale en internationale mensenrechten</c:v>
                </c:pt>
                <c:pt idx="12">
                  <c:v>Racisme</c:v>
                </c:pt>
                <c:pt idx="13">
                  <c:v>Menselijke waardigheid</c:v>
                </c:pt>
                <c:pt idx="14">
                  <c:v>Armoede en sociale uitsluiting</c:v>
                </c:pt>
                <c:pt idx="15">
                  <c:v>Vrouwenrechten</c:v>
                </c:pt>
                <c:pt idx="16">
                  <c:v>LGBTI+</c:v>
                </c:pt>
                <c:pt idx="17">
                  <c:v>Vrede en democratie</c:v>
                </c:pt>
              </c:strCache>
            </c:strRef>
          </c:cat>
          <c:val>
            <c:numRef>
              <c:f>'[Tables Note on data and methods.xlsx]Sampling frame'!$O$107:$O$124</c:f>
              <c:numCache>
                <c:formatCode>0%</c:formatCode>
                <c:ptCount val="18"/>
                <c:pt idx="0">
                  <c:v>0.57894736842105265</c:v>
                </c:pt>
                <c:pt idx="1">
                  <c:v>0.42857142857142855</c:v>
                </c:pt>
                <c:pt idx="2">
                  <c:v>0.3125</c:v>
                </c:pt>
                <c:pt idx="3">
                  <c:v>0.2608695652173913</c:v>
                </c:pt>
                <c:pt idx="4">
                  <c:v>0.23809523809523808</c:v>
                </c:pt>
                <c:pt idx="5">
                  <c:v>0.2</c:v>
                </c:pt>
                <c:pt idx="6">
                  <c:v>0.19354838709677419</c:v>
                </c:pt>
                <c:pt idx="7">
                  <c:v>0.18965517241379309</c:v>
                </c:pt>
                <c:pt idx="8">
                  <c:v>0.1702127659574468</c:v>
                </c:pt>
                <c:pt idx="9">
                  <c:v>0.16666666666666666</c:v>
                </c:pt>
                <c:pt idx="10">
                  <c:v>0.14814814814814814</c:v>
                </c:pt>
                <c:pt idx="11">
                  <c:v>0.14666666666666667</c:v>
                </c:pt>
                <c:pt idx="12">
                  <c:v>0.13333333333333333</c:v>
                </c:pt>
                <c:pt idx="13">
                  <c:v>0.13157894736842105</c:v>
                </c:pt>
                <c:pt idx="14">
                  <c:v>0.12666666666666668</c:v>
                </c:pt>
                <c:pt idx="15">
                  <c:v>0.12359550561797752</c:v>
                </c:pt>
                <c:pt idx="16">
                  <c:v>0.11428571428571428</c:v>
                </c:pt>
                <c:pt idx="17">
                  <c:v>8.8235294117647065E-2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'[Tables Note on data and methods.xlsx]Sampling frame'!$N$107:$N$124</c15:f>
                <c15:dlblRangeCache>
                  <c:ptCount val="18"/>
                  <c:pt idx="0">
                    <c:v>11</c:v>
                  </c:pt>
                  <c:pt idx="1">
                    <c:v>3</c:v>
                  </c:pt>
                  <c:pt idx="2">
                    <c:v>10</c:v>
                  </c:pt>
                  <c:pt idx="3">
                    <c:v>18</c:v>
                  </c:pt>
                  <c:pt idx="4">
                    <c:v>5</c:v>
                  </c:pt>
                  <c:pt idx="5">
                    <c:v>1</c:v>
                  </c:pt>
                  <c:pt idx="6">
                    <c:v>12</c:v>
                  </c:pt>
                  <c:pt idx="7">
                    <c:v>11</c:v>
                  </c:pt>
                  <c:pt idx="8">
                    <c:v>8</c:v>
                  </c:pt>
                  <c:pt idx="9">
                    <c:v>13</c:v>
                  </c:pt>
                  <c:pt idx="10">
                    <c:v>8</c:v>
                  </c:pt>
                  <c:pt idx="11">
                    <c:v>22</c:v>
                  </c:pt>
                  <c:pt idx="12">
                    <c:v>18</c:v>
                  </c:pt>
                  <c:pt idx="13">
                    <c:v>5</c:v>
                  </c:pt>
                  <c:pt idx="14">
                    <c:v>38</c:v>
                  </c:pt>
                  <c:pt idx="15">
                    <c:v>11</c:v>
                  </c:pt>
                  <c:pt idx="16">
                    <c:v>20</c:v>
                  </c:pt>
                  <c:pt idx="17">
                    <c:v>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5370-4A38-A396-CF513C0E1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tickLblSkip val="1"/>
        <c:noMultiLvlLbl val="0"/>
      </c:catAx>
      <c:valAx>
        <c:axId val="142391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nl-B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nl-BE" b="1" dirty="0"/>
              <a:t>Aantal organisaties die in 2021-2022 minstens 1x geconfronteerd werden met…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'Threats &amp; attacks'!$C$5:$C$13</c:f>
              <c:strCache>
                <c:ptCount val="9"/>
                <c:pt idx="0">
                  <c:v>surveillantie</c:v>
                </c:pt>
                <c:pt idx="1">
                  <c:v>excessieve administratie controle</c:v>
                </c:pt>
                <c:pt idx="2">
                  <c:v>fysieke aanval</c:v>
                </c:pt>
                <c:pt idx="3">
                  <c:v>schade aan gebouw &amp; materiaal</c:v>
                </c:pt>
                <c:pt idx="4">
                  <c:v>minstens 2x/maand verbale agressie</c:v>
                </c:pt>
                <c:pt idx="5">
                  <c:v>juridische dreiging, slapp, criminalisering</c:v>
                </c:pt>
                <c:pt idx="6">
                  <c:v>negatieve mediacampagne</c:v>
                </c:pt>
                <c:pt idx="7">
                  <c:v>online verbale agressie</c:v>
                </c:pt>
                <c:pt idx="8">
                  <c:v>offline verbale agressie</c:v>
                </c:pt>
              </c:strCache>
            </c:strRef>
          </c:cat>
          <c:val>
            <c:numRef>
              <c:f>'Threats &amp; attacks'!$D$5:$D$13</c:f>
              <c:numCache>
                <c:formatCode>General</c:formatCode>
                <c:ptCount val="9"/>
                <c:pt idx="0">
                  <c:v>8</c:v>
                </c:pt>
                <c:pt idx="1">
                  <c:v>12</c:v>
                </c:pt>
                <c:pt idx="2">
                  <c:v>15</c:v>
                </c:pt>
                <c:pt idx="3">
                  <c:v>19</c:v>
                </c:pt>
                <c:pt idx="4">
                  <c:v>25</c:v>
                </c:pt>
                <c:pt idx="5">
                  <c:v>30</c:v>
                </c:pt>
                <c:pt idx="6">
                  <c:v>34</c:v>
                </c:pt>
                <c:pt idx="7">
                  <c:v>79</c:v>
                </c:pt>
                <c:pt idx="8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D-42CB-ADD8-28CC00CB1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noMultiLvlLbl val="0"/>
      </c:catAx>
      <c:valAx>
        <c:axId val="1423918224"/>
        <c:scaling>
          <c:orientation val="minMax"/>
          <c:max val="9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nl-B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Hoe moeilijk was het voor je organisatie om de afgelopen 24 maanden aan het beleidsvormingsproces deel te nemen? Participatie was...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'[Tables Note on data and methods.xlsx]Threats &amp; attacks'!$D$39</c:f>
              <c:strCache>
                <c:ptCount val="1"/>
                <c:pt idx="0">
                  <c:v>Heel moeilijk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attacks'!$D$44:$D$45</c:f>
              <c:numCache>
                <c:formatCode>General</c:formatCode>
                <c:ptCount val="2"/>
                <c:pt idx="0">
                  <c:v>4.55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B2-4CCD-8E75-2FABA4D541B9}"/>
            </c:ext>
          </c:extLst>
        </c:ser>
        <c:ser>
          <c:idx val="1"/>
          <c:order val="1"/>
          <c:tx>
            <c:strRef>
              <c:f>'[Tables Note on data and methods.xlsx]Threats &amp; attacks'!$E$39</c:f>
              <c:strCache>
                <c:ptCount val="1"/>
                <c:pt idx="0">
                  <c:v>Moeilijk</c:v>
                </c:pt>
              </c:strCache>
            </c:strRef>
          </c:tx>
          <c:spPr>
            <a:pattFill prst="narHorz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attacks'!$E$44:$E$45</c:f>
              <c:numCache>
                <c:formatCode>General</c:formatCode>
                <c:ptCount val="2"/>
                <c:pt idx="0">
                  <c:v>12.34</c:v>
                </c:pt>
                <c:pt idx="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B2-4CCD-8E75-2FABA4D541B9}"/>
            </c:ext>
          </c:extLst>
        </c:ser>
        <c:ser>
          <c:idx val="2"/>
          <c:order val="2"/>
          <c:tx>
            <c:strRef>
              <c:f>'[Tables Note on data and methods.xlsx]Threats &amp; attacks'!$F$39</c:f>
              <c:strCache>
                <c:ptCount val="1"/>
                <c:pt idx="0">
                  <c:v>Eerder moeilijk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attacks'!$F$44:$F$45</c:f>
              <c:numCache>
                <c:formatCode>General</c:formatCode>
                <c:ptCount val="2"/>
                <c:pt idx="0">
                  <c:v>34.42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2-4CCD-8E75-2FABA4D541B9}"/>
            </c:ext>
          </c:extLst>
        </c:ser>
        <c:ser>
          <c:idx val="3"/>
          <c:order val="3"/>
          <c:tx>
            <c:strRef>
              <c:f>'[Tables Note on data and methods.xlsx]Threats &amp; attacks'!$G$39</c:f>
              <c:strCache>
                <c:ptCount val="1"/>
                <c:pt idx="0">
                  <c:v>Eerder gemakkelijk</c:v>
                </c:pt>
              </c:strCache>
            </c:strRef>
          </c:tx>
          <c:spPr>
            <a:pattFill prst="dashDnDiag">
              <a:fgClr>
                <a:sysClr val="windowText" lastClr="000000"/>
              </a:fgClr>
              <a:bgClr>
                <a:sysClr val="window" lastClr="FFFFFF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attacks'!$G$44:$G$45</c:f>
              <c:numCache>
                <c:formatCode>General</c:formatCode>
                <c:ptCount val="2"/>
                <c:pt idx="0">
                  <c:v>29.22</c:v>
                </c:pt>
                <c:pt idx="1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B2-4CCD-8E75-2FABA4D541B9}"/>
            </c:ext>
          </c:extLst>
        </c:ser>
        <c:ser>
          <c:idx val="4"/>
          <c:order val="4"/>
          <c:tx>
            <c:strRef>
              <c:f>'[Tables Note on data and methods.xlsx]Threats &amp; attacks'!$H$39</c:f>
              <c:strCache>
                <c:ptCount val="1"/>
                <c:pt idx="0">
                  <c:v>Makkelijk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attacks'!$H$44:$H$45</c:f>
              <c:numCache>
                <c:formatCode>General</c:formatCode>
                <c:ptCount val="2"/>
                <c:pt idx="0">
                  <c:v>5.84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B2-4CCD-8E75-2FABA4D541B9}"/>
            </c:ext>
          </c:extLst>
        </c:ser>
        <c:ser>
          <c:idx val="5"/>
          <c:order val="5"/>
          <c:tx>
            <c:strRef>
              <c:f>'[Tables Note on data and methods.xlsx]Threats &amp; attacks'!$I$39</c:f>
              <c:strCache>
                <c:ptCount val="1"/>
                <c:pt idx="0">
                  <c:v>Heel gemakkelijk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attacks'!$I$44:$I$45</c:f>
              <c:numCache>
                <c:formatCode>General</c:formatCode>
                <c:ptCount val="2"/>
                <c:pt idx="0">
                  <c:v>0.65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B2-4CCD-8E75-2FABA4D541B9}"/>
            </c:ext>
          </c:extLst>
        </c:ser>
        <c:ser>
          <c:idx val="6"/>
          <c:order val="6"/>
          <c:tx>
            <c:strRef>
              <c:f>'[Tables Note on data and methods.xlsx]Threats &amp; attacks'!$J$39</c:f>
              <c:strCache>
                <c:ptCount val="1"/>
                <c:pt idx="0">
                  <c:v>Ik weet het niet</c:v>
                </c:pt>
              </c:strCache>
            </c:strRef>
          </c:tx>
          <c:spPr>
            <a:pattFill prst="lgCheck">
              <a:fgClr>
                <a:sysClr val="window" lastClr="FFFFFF">
                  <a:lumMod val="50000"/>
                </a:sysClr>
              </a:fgClr>
              <a:bgClr>
                <a:sysClr val="window" lastClr="FFFFFF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attacks'!$J$44:$J$45</c:f>
              <c:numCache>
                <c:formatCode>General</c:formatCode>
                <c:ptCount val="2"/>
                <c:pt idx="0">
                  <c:v>12.99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B2-4CCD-8E75-2FABA4D541B9}"/>
            </c:ext>
          </c:extLst>
        </c:ser>
        <c:ser>
          <c:idx val="7"/>
          <c:order val="7"/>
          <c:tx>
            <c:strRef>
              <c:f>'[Tables Note on data and methods.xlsx]Threats &amp; attacks'!$K$39</c:f>
              <c:strCache>
                <c:ptCount val="1"/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'[Tables Note on data and methods.xlsx]Threats &amp; attacks'!$C$44:$C$45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attacks'!$K$44:$K$45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B2-4CCD-8E75-2FABA4D54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noMultiLvlLbl val="0"/>
      </c:catAx>
      <c:valAx>
        <c:axId val="142391822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nl-B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/>
              <a:t>Over het algemeen, zijn de voorwaarden voor succesvolle deelname aan het beleidsvormingsproces, zoals ervaren door jouw organisatie, in vergelijking met twee jaar geleden,...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'[Tables Note on data and methods.xlsx]Threats &amp; attacks'!$D$48</c:f>
              <c:strCache>
                <c:ptCount val="1"/>
                <c:pt idx="0">
                  <c:v>sterk verbeterd</c:v>
                </c:pt>
              </c:strCache>
            </c:strRef>
          </c:tx>
          <c:spPr>
            <a:pattFill prst="sm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attacks'!$D$53:$D$54</c:f>
              <c:numCache>
                <c:formatCode>General</c:formatCode>
                <c:ptCount val="2"/>
                <c:pt idx="0">
                  <c:v>1.95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C-4F73-ACCE-AA66CB9016A3}"/>
            </c:ext>
          </c:extLst>
        </c:ser>
        <c:ser>
          <c:idx val="1"/>
          <c:order val="1"/>
          <c:tx>
            <c:strRef>
              <c:f>'[Tables Note on data and methods.xlsx]Threats &amp; attacks'!$E$48</c:f>
              <c:strCache>
                <c:ptCount val="1"/>
                <c:pt idx="0">
                  <c:v>verbeterd</c:v>
                </c:pt>
              </c:strCache>
            </c:strRef>
          </c:tx>
          <c:spPr>
            <a:pattFill prst="pct5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attacks'!$E$53:$E$54</c:f>
              <c:numCache>
                <c:formatCode>General</c:formatCode>
                <c:ptCount val="2"/>
                <c:pt idx="0">
                  <c:v>21.43</c:v>
                </c:pt>
                <c:pt idx="1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0C-4F73-ACCE-AA66CB9016A3}"/>
            </c:ext>
          </c:extLst>
        </c:ser>
        <c:ser>
          <c:idx val="2"/>
          <c:order val="2"/>
          <c:tx>
            <c:strRef>
              <c:f>'[Tables Note on data and methods.xlsx]Threats &amp; attacks'!$F$48</c:f>
              <c:strCache>
                <c:ptCount val="1"/>
                <c:pt idx="0">
                  <c:v>gelijk gebleven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attacks'!$F$53:$F$54</c:f>
              <c:numCache>
                <c:formatCode>General</c:formatCode>
                <c:ptCount val="2"/>
                <c:pt idx="0">
                  <c:v>46.1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0C-4F73-ACCE-AA66CB9016A3}"/>
            </c:ext>
          </c:extLst>
        </c:ser>
        <c:ser>
          <c:idx val="3"/>
          <c:order val="3"/>
          <c:tx>
            <c:strRef>
              <c:f>'[Tables Note on data and methods.xlsx]Threats &amp; attacks'!$G$48</c:f>
              <c:strCache>
                <c:ptCount val="1"/>
                <c:pt idx="0">
                  <c:v>verslechterd</c:v>
                </c:pt>
              </c:strCache>
            </c:strRef>
          </c:tx>
          <c:spPr>
            <a:pattFill prst="dkVert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attacks'!$G$53:$G$54</c:f>
              <c:numCache>
                <c:formatCode>General</c:formatCode>
                <c:ptCount val="2"/>
                <c:pt idx="0">
                  <c:v>18.829999999999998</c:v>
                </c:pt>
                <c:pt idx="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0C-4F73-ACCE-AA66CB9016A3}"/>
            </c:ext>
          </c:extLst>
        </c:ser>
        <c:ser>
          <c:idx val="4"/>
          <c:order val="4"/>
          <c:tx>
            <c:strRef>
              <c:f>'[Tables Note on data and methods.xlsx]Threats &amp; attacks'!$H$48</c:f>
              <c:strCache>
                <c:ptCount val="1"/>
                <c:pt idx="0">
                  <c:v>sterk verslechterd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attacks'!$H$53:$H$54</c:f>
              <c:numCache>
                <c:formatCode>General</c:formatCode>
                <c:ptCount val="2"/>
                <c:pt idx="0">
                  <c:v>0.65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0C-4F73-ACCE-AA66CB9016A3}"/>
            </c:ext>
          </c:extLst>
        </c:ser>
        <c:ser>
          <c:idx val="5"/>
          <c:order val="5"/>
          <c:tx>
            <c:strRef>
              <c:f>'[Tables Note on data and methods.xlsx]Threats &amp; attacks'!$I$48</c:f>
              <c:strCache>
                <c:ptCount val="1"/>
                <c:pt idx="0">
                  <c:v>Ik weet het niet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'[Tables Note on data and methods.xlsx]Threats &amp; attacks'!$C$53:$C$54</c:f>
              <c:strCache>
                <c:ptCount val="2"/>
                <c:pt idx="0">
                  <c:v>Totaal</c:v>
                </c:pt>
                <c:pt idx="1">
                  <c:v>BDF, Noozo, Cawab</c:v>
                </c:pt>
              </c:strCache>
            </c:strRef>
          </c:cat>
          <c:val>
            <c:numRef>
              <c:f>'[Tables Note on data and methods.xlsx]Threats &amp; attacks'!$I$53:$I$54</c:f>
              <c:numCache>
                <c:formatCode>General</c:formatCode>
                <c:ptCount val="2"/>
                <c:pt idx="0">
                  <c:v>11.04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0C-4F73-ACCE-AA66CB901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7944736"/>
        <c:axId val="767616080"/>
      </c:barChart>
      <c:catAx>
        <c:axId val="60794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767616080"/>
        <c:crosses val="autoZero"/>
        <c:auto val="1"/>
        <c:lblAlgn val="ctr"/>
        <c:lblOffset val="100"/>
        <c:noMultiLvlLbl val="0"/>
      </c:catAx>
      <c:valAx>
        <c:axId val="76761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60794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nl-B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nl-BE" b="1" dirty="0"/>
              <a:t>Aantal organisaties in steekproef naar type en samenstelling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Respondents_org!$U$98</c:f>
              <c:strCache>
                <c:ptCount val="1"/>
                <c:pt idx="0">
                  <c:v>Klein professioneel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Respondents_org!$T$99:$T$103</c:f>
              <c:strCache>
                <c:ptCount val="5"/>
                <c:pt idx="0">
                  <c:v>Vzw</c:v>
                </c:pt>
                <c:pt idx="1">
                  <c:v>Feitelijke vereniging</c:v>
                </c:pt>
                <c:pt idx="2">
                  <c:v>Officiële organisatie</c:v>
                </c:pt>
                <c:pt idx="3">
                  <c:v>Ombudsorganisatie</c:v>
                </c:pt>
                <c:pt idx="4">
                  <c:v>Totaal</c:v>
                </c:pt>
              </c:strCache>
            </c:strRef>
          </c:cat>
          <c:val>
            <c:numRef>
              <c:f>Respondents_org!$U$99:$U$103</c:f>
              <c:numCache>
                <c:formatCode>General</c:formatCode>
                <c:ptCount val="5"/>
                <c:pt idx="0">
                  <c:v>23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C34-93A3-2A02C640EEE4}"/>
            </c:ext>
          </c:extLst>
        </c:ser>
        <c:ser>
          <c:idx val="1"/>
          <c:order val="1"/>
          <c:tx>
            <c:strRef>
              <c:f>Respondents_org!$V$98</c:f>
              <c:strCache>
                <c:ptCount val="1"/>
                <c:pt idx="0">
                  <c:v>Groot professioneel</c:v>
                </c:pt>
              </c:strCache>
            </c:strRef>
          </c:tx>
          <c:spPr>
            <a:pattFill prst="narHorz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Respondents_org!$T$99:$T$103</c:f>
              <c:strCache>
                <c:ptCount val="5"/>
                <c:pt idx="0">
                  <c:v>Vzw</c:v>
                </c:pt>
                <c:pt idx="1">
                  <c:v>Feitelijke vereniging</c:v>
                </c:pt>
                <c:pt idx="2">
                  <c:v>Officiële organisatie</c:v>
                </c:pt>
                <c:pt idx="3">
                  <c:v>Ombudsorganisatie</c:v>
                </c:pt>
                <c:pt idx="4">
                  <c:v>Totaal</c:v>
                </c:pt>
              </c:strCache>
            </c:strRef>
          </c:cat>
          <c:val>
            <c:numRef>
              <c:f>Respondents_org!$V$99:$V$103</c:f>
              <c:numCache>
                <c:formatCode>General</c:formatCode>
                <c:ptCount val="5"/>
                <c:pt idx="0">
                  <c:v>16</c:v>
                </c:pt>
                <c:pt idx="1">
                  <c:v>0</c:v>
                </c:pt>
                <c:pt idx="2">
                  <c:v>9</c:v>
                </c:pt>
                <c:pt idx="3">
                  <c:v>1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C34-93A3-2A02C640EEE4}"/>
            </c:ext>
          </c:extLst>
        </c:ser>
        <c:ser>
          <c:idx val="2"/>
          <c:order val="2"/>
          <c:tx>
            <c:strRef>
              <c:f>Respondents_org!$W$98</c:f>
              <c:strCache>
                <c:ptCount val="1"/>
                <c:pt idx="0">
                  <c:v>Vrijwilligersorganisatie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Respondents_org!$T$99:$T$103</c:f>
              <c:strCache>
                <c:ptCount val="5"/>
                <c:pt idx="0">
                  <c:v>Vzw</c:v>
                </c:pt>
                <c:pt idx="1">
                  <c:v>Feitelijke vereniging</c:v>
                </c:pt>
                <c:pt idx="2">
                  <c:v>Officiële organisatie</c:v>
                </c:pt>
                <c:pt idx="3">
                  <c:v>Ombudsorganisatie</c:v>
                </c:pt>
                <c:pt idx="4">
                  <c:v>Totaal</c:v>
                </c:pt>
              </c:strCache>
            </c:strRef>
          </c:cat>
          <c:val>
            <c:numRef>
              <c:f>Respondents_org!$W$99:$W$103</c:f>
              <c:numCache>
                <c:formatCode>General</c:formatCode>
                <c:ptCount val="5"/>
                <c:pt idx="0">
                  <c:v>10</c:v>
                </c:pt>
                <c:pt idx="1">
                  <c:v>13</c:v>
                </c:pt>
                <c:pt idx="2">
                  <c:v>0</c:v>
                </c:pt>
                <c:pt idx="3">
                  <c:v>0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C34-93A3-2A02C640EEE4}"/>
            </c:ext>
          </c:extLst>
        </c:ser>
        <c:ser>
          <c:idx val="3"/>
          <c:order val="3"/>
          <c:tx>
            <c:strRef>
              <c:f>Respondents_org!$X$98</c:f>
              <c:strCache>
                <c:ptCount val="1"/>
                <c:pt idx="0">
                  <c:v>Klein - gemengd</c:v>
                </c:pt>
              </c:strCache>
            </c:strRef>
          </c:tx>
          <c:spPr>
            <a:pattFill prst="dkVert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Respondents_org!$T$99:$T$103</c:f>
              <c:strCache>
                <c:ptCount val="5"/>
                <c:pt idx="0">
                  <c:v>Vzw</c:v>
                </c:pt>
                <c:pt idx="1">
                  <c:v>Feitelijke vereniging</c:v>
                </c:pt>
                <c:pt idx="2">
                  <c:v>Officiële organisatie</c:v>
                </c:pt>
                <c:pt idx="3">
                  <c:v>Ombudsorganisatie</c:v>
                </c:pt>
                <c:pt idx="4">
                  <c:v>Totaal</c:v>
                </c:pt>
              </c:strCache>
            </c:strRef>
          </c:cat>
          <c:val>
            <c:numRef>
              <c:f>Respondents_org!$X$99:$X$103</c:f>
              <c:numCache>
                <c:formatCode>General</c:formatCode>
                <c:ptCount val="5"/>
                <c:pt idx="0">
                  <c:v>31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77-4C34-93A3-2A02C640EEE4}"/>
            </c:ext>
          </c:extLst>
        </c:ser>
        <c:ser>
          <c:idx val="4"/>
          <c:order val="4"/>
          <c:tx>
            <c:strRef>
              <c:f>Respondents_org!$Y$98</c:f>
              <c:strCache>
                <c:ptCount val="1"/>
                <c:pt idx="0">
                  <c:v>Groot - gemengd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Respondents_org!$T$99:$T$103</c:f>
              <c:strCache>
                <c:ptCount val="5"/>
                <c:pt idx="0">
                  <c:v>Vzw</c:v>
                </c:pt>
                <c:pt idx="1">
                  <c:v>Feitelijke vereniging</c:v>
                </c:pt>
                <c:pt idx="2">
                  <c:v>Officiële organisatie</c:v>
                </c:pt>
                <c:pt idx="3">
                  <c:v>Ombudsorganisatie</c:v>
                </c:pt>
                <c:pt idx="4">
                  <c:v>Totaal</c:v>
                </c:pt>
              </c:strCache>
            </c:strRef>
          </c:cat>
          <c:val>
            <c:numRef>
              <c:f>Respondents_org!$Y$99:$Y$103</c:f>
              <c:numCache>
                <c:formatCode>General</c:formatCode>
                <c:ptCount val="5"/>
                <c:pt idx="0">
                  <c:v>35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77-4C34-93A3-2A02C640E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noMultiLvlLbl val="0"/>
      </c:catAx>
      <c:valAx>
        <c:axId val="142391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nl-B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b="1" dirty="0"/>
              <a:t>Aantal organisaties naar type gewenste ondersteuning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support!$D$4</c:f>
              <c:strCache>
                <c:ptCount val="1"/>
                <c:pt idx="0">
                  <c:v>aantal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support!$B$5:$C$12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support!$D$5:$D$12</c:f>
              <c:numCache>
                <c:formatCode>General</c:formatCode>
                <c:ptCount val="8"/>
                <c:pt idx="0">
                  <c:v>48</c:v>
                </c:pt>
                <c:pt idx="1">
                  <c:v>43</c:v>
                </c:pt>
                <c:pt idx="2">
                  <c:v>64</c:v>
                </c:pt>
                <c:pt idx="3">
                  <c:v>53</c:v>
                </c:pt>
                <c:pt idx="4">
                  <c:v>28</c:v>
                </c:pt>
                <c:pt idx="5">
                  <c:v>30</c:v>
                </c:pt>
                <c:pt idx="6">
                  <c:v>57</c:v>
                </c:pt>
                <c:pt idx="7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44-4EED-A488-257CCD867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noMultiLvlLbl val="0"/>
      </c:catAx>
      <c:valAx>
        <c:axId val="142391822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nl-B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b="1" dirty="0"/>
              <a:t>Aantal organisaties naar type gewenste ondersteuning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support!$D$16</c:f>
              <c:strCache>
                <c:ptCount val="1"/>
                <c:pt idx="0">
                  <c:v>vzw</c:v>
                </c:pt>
              </c:strCache>
            </c:strRef>
          </c:tx>
          <c:spPr>
            <a:pattFill prst="pct1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support!$B$17:$C$24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support!$D$17:$D$24</c:f>
              <c:numCache>
                <c:formatCode>General</c:formatCode>
                <c:ptCount val="8"/>
                <c:pt idx="0">
                  <c:v>34</c:v>
                </c:pt>
                <c:pt idx="1">
                  <c:v>37</c:v>
                </c:pt>
                <c:pt idx="2">
                  <c:v>45</c:v>
                </c:pt>
                <c:pt idx="3">
                  <c:v>35</c:v>
                </c:pt>
                <c:pt idx="4">
                  <c:v>25</c:v>
                </c:pt>
                <c:pt idx="5">
                  <c:v>27</c:v>
                </c:pt>
                <c:pt idx="6">
                  <c:v>40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F2-40AE-9EB1-6EA3F9EF7B01}"/>
            </c:ext>
          </c:extLst>
        </c:ser>
        <c:ser>
          <c:idx val="1"/>
          <c:order val="1"/>
          <c:tx>
            <c:strRef>
              <c:f>support!$E$16</c:f>
              <c:strCache>
                <c:ptCount val="1"/>
                <c:pt idx="0">
                  <c:v>feitelijk</c:v>
                </c:pt>
              </c:strCache>
            </c:strRef>
          </c:tx>
          <c:spPr>
            <a:pattFill prst="narHorz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support!$B$17:$C$24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support!$E$17:$E$24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6</c:v>
                </c:pt>
                <c:pt idx="3">
                  <c:v>9</c:v>
                </c:pt>
                <c:pt idx="4">
                  <c:v>2</c:v>
                </c:pt>
                <c:pt idx="5">
                  <c:v>3</c:v>
                </c:pt>
                <c:pt idx="6">
                  <c:v>7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F2-40AE-9EB1-6EA3F9EF7B01}"/>
            </c:ext>
          </c:extLst>
        </c:ser>
        <c:ser>
          <c:idx val="2"/>
          <c:order val="2"/>
          <c:tx>
            <c:strRef>
              <c:f>support!$F$16</c:f>
              <c:strCache>
                <c:ptCount val="1"/>
                <c:pt idx="0">
                  <c:v>officieel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support!$B$17:$C$24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support!$F$17:$F$24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8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F2-40AE-9EB1-6EA3F9EF7B01}"/>
            </c:ext>
          </c:extLst>
        </c:ser>
        <c:ser>
          <c:idx val="3"/>
          <c:order val="3"/>
          <c:tx>
            <c:strRef>
              <c:f>support!$G$16</c:f>
              <c:strCache>
                <c:ptCount val="1"/>
                <c:pt idx="0">
                  <c:v>ombuds</c:v>
                </c:pt>
              </c:strCache>
            </c:strRef>
          </c:tx>
          <c:spPr>
            <a:pattFill prst="dkVert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support!$B$17:$C$24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support!$G$17:$G$24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F2-40AE-9EB1-6EA3F9EF7B01}"/>
            </c:ext>
          </c:extLst>
        </c:ser>
        <c:ser>
          <c:idx val="4"/>
          <c:order val="4"/>
          <c:tx>
            <c:strRef>
              <c:f>support!$H$16</c:f>
              <c:strCache>
                <c:ptCount val="1"/>
                <c:pt idx="0">
                  <c:v>onbekend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support!$B$17:$C$24</c:f>
              <c:multiLvlStrCache>
                <c:ptCount val="8"/>
                <c:lvl>
                  <c:pt idx="0">
                    <c:v>training</c:v>
                  </c:pt>
                  <c:pt idx="1">
                    <c:v>hulp procedures</c:v>
                  </c:pt>
                  <c:pt idx="2">
                    <c:v>gezamenlijke strategie</c:v>
                  </c:pt>
                  <c:pt idx="3">
                    <c:v>geen tijd</c:v>
                  </c:pt>
                  <c:pt idx="4">
                    <c:v>training</c:v>
                  </c:pt>
                  <c:pt idx="5">
                    <c:v>hulp procedures</c:v>
                  </c:pt>
                  <c:pt idx="6">
                    <c:v>gezamenlijke strategie</c:v>
                  </c:pt>
                  <c:pt idx="7">
                    <c:v>geen tijd</c:v>
                  </c:pt>
                </c:lvl>
                <c:lvl>
                  <c:pt idx="0">
                    <c:v>individueel</c:v>
                  </c:pt>
                  <c:pt idx="4">
                    <c:v>organisatie</c:v>
                  </c:pt>
                </c:lvl>
              </c:multiLvlStrCache>
            </c:multiLvlStrRef>
          </c:cat>
          <c:val>
            <c:numRef>
              <c:f>support!$H$17:$H$24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F2-40AE-9EB1-6EA3F9EF7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3927792"/>
        <c:axId val="1423918224"/>
      </c:barChart>
      <c:catAx>
        <c:axId val="142392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18224"/>
        <c:crosses val="autoZero"/>
        <c:auto val="1"/>
        <c:lblAlgn val="ctr"/>
        <c:lblOffset val="100"/>
        <c:noMultiLvlLbl val="0"/>
      </c:catAx>
      <c:valAx>
        <c:axId val="1423918224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142392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nl-B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0F5FC5-61C6-4E42-BE24-4251766E9F5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EB9C9022-CB90-41BF-AF58-79E9087B9A11}">
      <dgm:prSet phldrT="[Text]" custT="1"/>
      <dgm:spPr/>
      <dgm:t>
        <a:bodyPr/>
        <a:lstStyle/>
        <a:p>
          <a:r>
            <a:rPr lang="nl-BE" sz="1600" dirty="0" err="1"/>
            <a:t>Civic</a:t>
          </a:r>
          <a:r>
            <a:rPr lang="nl-BE" sz="1600" dirty="0"/>
            <a:t> Space</a:t>
          </a:r>
        </a:p>
      </dgm:t>
    </dgm:pt>
    <dgm:pt modelId="{8AD407EE-4F71-4302-AF6D-4CDC083A779F}" type="parTrans" cxnId="{589ACC18-516D-428B-B283-BA84FA6D0693}">
      <dgm:prSet/>
      <dgm:spPr/>
      <dgm:t>
        <a:bodyPr/>
        <a:lstStyle/>
        <a:p>
          <a:endParaRPr lang="nl-BE" sz="1500"/>
        </a:p>
      </dgm:t>
    </dgm:pt>
    <dgm:pt modelId="{DF26BFE2-3C62-4850-832B-601E4EB8948C}" type="sibTrans" cxnId="{589ACC18-516D-428B-B283-BA84FA6D0693}">
      <dgm:prSet/>
      <dgm:spPr/>
      <dgm:t>
        <a:bodyPr/>
        <a:lstStyle/>
        <a:p>
          <a:endParaRPr lang="nl-BE" sz="1500"/>
        </a:p>
      </dgm:t>
    </dgm:pt>
    <dgm:pt modelId="{8CA3D283-671F-4860-B356-1FC930FB0BB2}" type="pres">
      <dgm:prSet presAssocID="{F80F5FC5-61C6-4E42-BE24-4251766E9F5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AB0353-3B95-4F8E-BE33-315E7283FB24}" type="pres">
      <dgm:prSet presAssocID="{EB9C9022-CB90-41BF-AF58-79E9087B9A11}" presName="centerShape" presStyleLbl="node0" presStyleIdx="0" presStyleCnt="1" custLinFactNeighborX="-1805" custLinFactNeighborY="-22454"/>
      <dgm:spPr/>
    </dgm:pt>
  </dgm:ptLst>
  <dgm:cxnLst>
    <dgm:cxn modelId="{589ACC18-516D-428B-B283-BA84FA6D0693}" srcId="{F80F5FC5-61C6-4E42-BE24-4251766E9F5D}" destId="{EB9C9022-CB90-41BF-AF58-79E9087B9A11}" srcOrd="0" destOrd="0" parTransId="{8AD407EE-4F71-4302-AF6D-4CDC083A779F}" sibTransId="{DF26BFE2-3C62-4850-832B-601E4EB8948C}"/>
    <dgm:cxn modelId="{F8F4EF76-5539-44C4-AE3D-7169E868EEA5}" type="presOf" srcId="{EB9C9022-CB90-41BF-AF58-79E9087B9A11}" destId="{12AB0353-3B95-4F8E-BE33-315E7283FB24}" srcOrd="0" destOrd="0" presId="urn:microsoft.com/office/officeart/2005/8/layout/radial1"/>
    <dgm:cxn modelId="{823892D1-0E37-4D26-BBDE-FA9C408AB70B}" type="presOf" srcId="{F80F5FC5-61C6-4E42-BE24-4251766E9F5D}" destId="{8CA3D283-671F-4860-B356-1FC930FB0BB2}" srcOrd="0" destOrd="0" presId="urn:microsoft.com/office/officeart/2005/8/layout/radial1"/>
    <dgm:cxn modelId="{47DAE377-69D0-45FC-9A22-4A19F2081179}" type="presParOf" srcId="{8CA3D283-671F-4860-B356-1FC930FB0BB2}" destId="{12AB0353-3B95-4F8E-BE33-315E7283FB2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B0353-3B95-4F8E-BE33-315E7283FB24}">
      <dsp:nvSpPr>
        <dsp:cNvPr id="0" name=""/>
        <dsp:cNvSpPr/>
      </dsp:nvSpPr>
      <dsp:spPr>
        <a:xfrm>
          <a:off x="0" y="0"/>
          <a:ext cx="1535197" cy="1535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 err="1"/>
            <a:t>Civic</a:t>
          </a:r>
          <a:r>
            <a:rPr lang="nl-BE" sz="1600" kern="1200" dirty="0"/>
            <a:t> Space</a:t>
          </a:r>
        </a:p>
      </dsp:txBody>
      <dsp:txXfrm>
        <a:off x="224824" y="224824"/>
        <a:ext cx="1085549" cy="1085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5C75AAD-E36F-400A-8007-CC6389B9C96C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1FAB31F-FE85-4AF2-AC36-C09145F9B2F5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956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Strategisch plan, sectie 3.3: </a:t>
            </a:r>
            <a:r>
              <a:rPr lang="nl-BE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“Mensenrechteninstanties en -organisaties en de individuen die erin werken kunnen opereren in een klimaat dat de rol van mensenrechtenverdedigers respecteert en verdedigt” </a:t>
            </a:r>
            <a:r>
              <a:rPr lang="nl-B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(Resultaat 3.3.1)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Sommige resultaten al in </a:t>
            </a:r>
            <a:r>
              <a:rPr lang="nl-BE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Rule</a:t>
            </a:r>
            <a:r>
              <a:rPr lang="nl-B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of </a:t>
            </a:r>
            <a:r>
              <a:rPr lang="nl-BE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Law</a:t>
            </a:r>
            <a:r>
              <a:rPr lang="nl-B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Report gebruikt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AB31F-FE85-4AF2-AC36-C09145F9B2F5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8287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Bedanken voor deelname + uitnodigen voor tweede fase!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AB31F-FE85-4AF2-AC36-C09145F9B2F5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9680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Verbale agressie wordt ook gemeld door een aantal </a:t>
            </a:r>
            <a:r>
              <a:rPr lang="nl-BE" dirty="0" err="1"/>
              <a:t>Disab</a:t>
            </a:r>
            <a:r>
              <a:rPr lang="nl-BE" dirty="0"/>
              <a:t> organisaties; ook fysieke aanval &amp; vandalisme is voorgekomen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AB31F-FE85-4AF2-AC36-C09145F9B2F5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3558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nl-BE" dirty="0"/>
              <a:t>Alle </a:t>
            </a:r>
            <a:r>
              <a:rPr lang="nl-BE" dirty="0" err="1"/>
              <a:t>disab</a:t>
            </a:r>
            <a:r>
              <a:rPr lang="nl-BE" dirty="0"/>
              <a:t> organisaties geven aan geen mechanismes te hebben; 5 van de 8 geven aan geen procedures te hebben voor aanvallen en bedreigingen </a:t>
            </a:r>
            <a:r>
              <a:rPr lang="nl-BE" dirty="0" err="1"/>
              <a:t>tov</a:t>
            </a:r>
            <a:r>
              <a:rPr lang="nl-BE" dirty="0"/>
              <a:t> personeel; helft geeft aan geen verdere ondersteuning te willen, andere helft wel.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15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5043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nl-BE" dirty="0"/>
              <a:t>Alle </a:t>
            </a:r>
            <a:r>
              <a:rPr lang="nl-BE" dirty="0" err="1"/>
              <a:t>disab</a:t>
            </a:r>
            <a:r>
              <a:rPr lang="nl-BE" dirty="0"/>
              <a:t> organisaties geven aan geen mechanismes te hebben; 5 van de 8 geven aan geen procedures te hebben voor aanvallen en bedreigingen </a:t>
            </a:r>
            <a:r>
              <a:rPr lang="nl-BE" dirty="0" err="1"/>
              <a:t>tov</a:t>
            </a:r>
            <a:r>
              <a:rPr lang="nl-BE" dirty="0"/>
              <a:t> personeel; helft geeft aan geen verdere ondersteuning te willen, andere helft wel.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16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9714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8 </a:t>
            </a:r>
            <a:r>
              <a:rPr lang="nl-BE" dirty="0" err="1"/>
              <a:t>disab</a:t>
            </a:r>
            <a:r>
              <a:rPr lang="nl-BE" dirty="0"/>
              <a:t> </a:t>
            </a:r>
            <a:r>
              <a:rPr lang="nl-BE" dirty="0" err="1"/>
              <a:t>orgs</a:t>
            </a:r>
            <a:r>
              <a:rPr lang="nl-BE" dirty="0"/>
              <a:t>: 5 groot-gemengde vzw’s; rest kleine vzw &amp; officieel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FAB31F-FE85-4AF2-AC36-C09145F9B2F5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4190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nl-B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zijn vragende partij om opleidingen te krijgen over deze materies.</a:t>
            </a:r>
            <a:r>
              <a:rPr lang="nl-BE" dirty="0"/>
              <a:t> </a:t>
            </a:r>
          </a:p>
          <a:p>
            <a:pPr defTabSz="990752">
              <a:defRPr/>
            </a:pPr>
            <a:r>
              <a:rPr lang="nl-B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zouden graag ondersteuning krijgen bij het opstellen van procedures om deze zaken aan te pakken.</a:t>
            </a:r>
            <a:r>
              <a:rPr lang="nl-BE" dirty="0"/>
              <a:t> </a:t>
            </a:r>
          </a:p>
          <a:p>
            <a:pPr defTabSz="990752">
              <a:defRPr/>
            </a:pPr>
            <a:r>
              <a:rPr lang="nl-B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zijn vragende partij om, samen met soortgelijke organisaties, een gemeenschappelijke strategie voor de aanpak van deze kwesties te ontwikkelen.</a:t>
            </a:r>
            <a:r>
              <a:rPr lang="nl-BE" dirty="0"/>
              <a:t> </a:t>
            </a:r>
          </a:p>
          <a:p>
            <a:pPr defTabSz="990752">
              <a:defRPr/>
            </a:pPr>
            <a:r>
              <a:rPr lang="nl-BE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Wij moeten, willen, of kunnen daar geen tijd aan besteden.</a:t>
            </a:r>
            <a:r>
              <a:rPr lang="nl-BE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18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58945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19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20318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20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642755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21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679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2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54353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3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97044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4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745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5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8945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nl-BE" dirty="0" err="1"/>
              <a:t>Espace</a:t>
            </a:r>
            <a:r>
              <a:rPr lang="nl-BE" dirty="0"/>
              <a:t> </a:t>
            </a:r>
            <a:r>
              <a:rPr lang="nl-BE" dirty="0" err="1"/>
              <a:t>civique</a:t>
            </a:r>
            <a:r>
              <a:rPr lang="nl-BE" dirty="0"/>
              <a:t>; in vele landen staat de maatschappelijke ruimte onder druk (‘</a:t>
            </a:r>
            <a:r>
              <a:rPr lang="nl-BE" dirty="0" err="1"/>
              <a:t>shrinking</a:t>
            </a:r>
            <a:r>
              <a:rPr lang="nl-BE" dirty="0"/>
              <a:t> </a:t>
            </a:r>
            <a:r>
              <a:rPr lang="nl-BE" dirty="0" err="1"/>
              <a:t>civic</a:t>
            </a:r>
            <a:r>
              <a:rPr lang="nl-BE" dirty="0"/>
              <a:t> </a:t>
            </a:r>
            <a:r>
              <a:rPr lang="nl-BE" dirty="0" err="1"/>
              <a:t>space</a:t>
            </a:r>
            <a:r>
              <a:rPr lang="nl-BE" dirty="0"/>
              <a:t>’). Waakzaamheid voor BE geboden.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6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7175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nl-BE" dirty="0"/>
              <a:t>SLAPP = Strategic </a:t>
            </a:r>
            <a:r>
              <a:rPr lang="nl-BE" dirty="0" err="1"/>
              <a:t>Litigation</a:t>
            </a:r>
            <a:r>
              <a:rPr lang="nl-BE" dirty="0"/>
              <a:t> </a:t>
            </a:r>
            <a:r>
              <a:rPr lang="nl-BE" dirty="0" err="1"/>
              <a:t>Against</a:t>
            </a:r>
            <a:r>
              <a:rPr lang="nl-BE" dirty="0"/>
              <a:t> Public </a:t>
            </a:r>
            <a:r>
              <a:rPr lang="nl-BE" dirty="0" err="1"/>
              <a:t>Participation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7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4289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8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3085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fr-FR" dirty="0"/>
              <a:t>Le Collectif Accessibilité Wallonie Bruxelles (</a:t>
            </a:r>
            <a:r>
              <a:rPr lang="fr-FR" dirty="0" err="1"/>
              <a:t>CAWaB</a:t>
            </a:r>
            <a:r>
              <a:rPr lang="fr-FR" dirty="0"/>
              <a:t>): 21 </a:t>
            </a:r>
            <a:r>
              <a:rPr lang="fr-FR" dirty="0" err="1"/>
              <a:t>organisaties</a:t>
            </a:r>
            <a:endParaRPr lang="fr-FR" dirty="0"/>
          </a:p>
          <a:p>
            <a:pPr defTabSz="990752">
              <a:defRPr/>
            </a:pPr>
            <a:r>
              <a:rPr lang="fr-FR" dirty="0" err="1"/>
              <a:t>Vlaamse</a:t>
            </a:r>
            <a:r>
              <a:rPr lang="fr-FR" dirty="0"/>
              <a:t> </a:t>
            </a:r>
            <a:r>
              <a:rPr lang="fr-FR" dirty="0" err="1"/>
              <a:t>Adviesraad</a:t>
            </a:r>
            <a:r>
              <a:rPr lang="fr-FR" dirty="0"/>
              <a:t> </a:t>
            </a:r>
            <a:r>
              <a:rPr lang="fr-FR" dirty="0" err="1"/>
              <a:t>Hanidcap</a:t>
            </a:r>
            <a:r>
              <a:rPr lang="fr-FR" dirty="0"/>
              <a:t> (Noozo): 26 </a:t>
            </a:r>
            <a:r>
              <a:rPr lang="fr-FR" dirty="0" err="1"/>
              <a:t>organisaties</a:t>
            </a:r>
            <a:endParaRPr lang="fr-FR" dirty="0"/>
          </a:p>
          <a:p>
            <a:pPr defTabSz="990752">
              <a:defRPr/>
            </a:pPr>
            <a:r>
              <a:rPr lang="fr-FR" dirty="0" err="1"/>
              <a:t>Belgian</a:t>
            </a:r>
            <a:r>
              <a:rPr lang="fr-FR" dirty="0"/>
              <a:t> </a:t>
            </a:r>
            <a:r>
              <a:rPr lang="fr-FR" dirty="0" err="1"/>
              <a:t>Disability</a:t>
            </a:r>
            <a:r>
              <a:rPr lang="fr-FR" dirty="0"/>
              <a:t> Forum: 18 </a:t>
            </a:r>
            <a:r>
              <a:rPr lang="fr-FR" dirty="0" err="1"/>
              <a:t>organisaties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90752">
              <a:defRPr/>
            </a:pPr>
            <a:fld id="{F59A2E80-51D3-4DB4-AB64-051C12B96902}" type="slidenum">
              <a:rPr lang="nl-B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9</a:t>
            </a:fld>
            <a:endParaRPr lang="nl-B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743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EAFCF-963A-4E4A-BA0E-3455C5E50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910F0-8B45-4AD8-A641-6917124D3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DAD97-9505-4A63-9ED5-12535C31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F7663-7C24-4510-ABC5-24C63C50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48565-1299-40E7-A7F2-4BEF20E1A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128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31FFB-D284-435D-81B2-ECBE0EF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2DCD6-1180-40A2-8874-6154EB65B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D27F3-7746-4458-9D87-2E881ECD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8C08F-D710-4BE0-B349-AE253AB8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4BE75-719A-445A-8502-3D9C28A4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2680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658B9A-4BFB-4EA3-8789-1C363786B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241F9A-F824-4D12-9EEA-54D403020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0A3A-F190-4BF1-8CAB-25ACC8340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73867-F299-4A1D-9D89-9F7E3B40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068E5-924D-44FB-90D5-FBF724925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30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3AF-AB04-484F-AE32-D0A84B537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87741-B094-47BC-BFC4-5D0D0C3B7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AFC45-ED0B-424F-BA4A-10EA6C30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94E5A-6A94-4B34-9B3C-15D791227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32AB2-2245-48E7-A556-38E38D4E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694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28E3-A371-4A71-9C7E-4FE4DC8D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F30D8-07CA-4DFE-974B-4D05C2C1E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F036E-C171-458B-820D-AE770B4E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34BDB-611E-4556-9DFC-7E9290CBB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D9D3C-30DD-4DD7-957F-54BD3476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508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AE10A-E313-4AF3-8F3E-54D6044C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3D7F6-6D70-4162-8774-8C702BB77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EE8FD-1284-4864-8492-A9D212DBC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3BA6C-4C39-4154-BDB5-0979AF70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16AD7-3214-43F2-928C-C2C52D28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3AF28-CDEE-43B9-AB7F-75C3A47E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884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2E179-EA35-475D-9837-85102DCD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E2B94-704D-4AF6-90F5-0A2D1FC10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AF915-20B9-438C-8627-F06256899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61ECC6-C367-4916-8A9D-2FF7779A2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82772-647A-4CC8-9695-2CEF03D7F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414D0-E07A-4F87-8542-67D24553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55F0E5-FB7F-49BC-81D5-79BDFF65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389EE-9485-4A06-A851-61A5A919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378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7F98-5C27-4B30-BA5F-4205210E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D80CA-2B2D-4292-B893-7F721CE0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B1012C-AF63-4D1A-A1A1-36DCA2FF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AF0C1-B80E-4275-96D6-82E20B99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76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C7A8D6-81B7-430A-8313-34F51955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FA1B68-5E44-4C86-AD22-213A7E310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7FFF3-FE4B-42B7-87C9-CB696D05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562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1FC3-75F4-4D6A-B585-D33078CD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55C97-1181-4C42-880A-802DA7943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677B9-AC74-462F-9528-911AA0D1A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597A-6E0D-472D-B8F5-D5C455FEC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CB425-8ADF-4ACB-8423-84F787AE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034E4-DE05-4131-B24F-F2E4D4BD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117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659DD-32AE-4BF9-954E-A5AB1B96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EDEF97-8E1B-4B00-99D5-768A7F3C6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1AACF-F98D-4211-B192-C578009B8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3AB52-56CC-4950-A224-F007C5826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2E697-6038-4841-8C82-D11430EB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2FE31-DEBB-446E-99FE-AE44A103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888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F1AB-5658-40DF-8BA6-37094530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D8352-1989-421F-8E27-EF949D8E1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F255F-DF4A-43B7-8553-05D1CDDC6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AB3F-D526-4B21-951D-23CF6EA22614}" type="datetimeFigureOut">
              <a:rPr lang="nl-BE" smtClean="0"/>
              <a:t>13/03/2023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80D80-6E4D-45AF-B6AC-80DBA9989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3BD23-128C-430A-9470-DCFDA70D6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089F-DC40-4F28-8086-A98F81607F13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934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hchr.org/en/topic/civic-space-and-human-rights-defender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D4ABB-487D-4FA8-BFC0-68CD05A3D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885" y="2285927"/>
            <a:ext cx="10240229" cy="2053777"/>
          </a:xfrm>
        </p:spPr>
        <p:txBody>
          <a:bodyPr anchor="b">
            <a:noAutofit/>
          </a:bodyPr>
          <a:lstStyle/>
          <a:p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r>
              <a:rPr lang="en-US" sz="2000" dirty="0" err="1">
                <a:solidFill>
                  <a:srgbClr val="FFFFFF"/>
                </a:solidFill>
                <a:cs typeface="Calibri Light"/>
              </a:rPr>
              <a:t>Federaal</a:t>
            </a:r>
            <a:r>
              <a:rPr lang="en-US" sz="2000" dirty="0">
                <a:solidFill>
                  <a:srgbClr val="FFFFFF"/>
                </a:solidFill>
                <a:cs typeface="Calibri Light"/>
              </a:rPr>
              <a:t> Instituut voor de </a:t>
            </a: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r>
              <a:rPr lang="en-US" sz="2000" dirty="0" err="1">
                <a:solidFill>
                  <a:srgbClr val="FFFFFF"/>
                </a:solidFill>
                <a:cs typeface="Calibri Light"/>
              </a:rPr>
              <a:t>Rechten</a:t>
            </a:r>
            <a:r>
              <a:rPr lang="en-US" sz="2000" dirty="0">
                <a:solidFill>
                  <a:srgbClr val="FFFFFF"/>
                </a:solidFill>
                <a:cs typeface="Calibri Light"/>
              </a:rPr>
              <a:t> van de </a:t>
            </a:r>
            <a:r>
              <a:rPr lang="en-US" sz="2000" dirty="0" err="1">
                <a:solidFill>
                  <a:srgbClr val="FFFFFF"/>
                </a:solidFill>
                <a:cs typeface="Calibri Light"/>
              </a:rPr>
              <a:t>Mens</a:t>
            </a:r>
            <a:r>
              <a:rPr lang="en-US" sz="2000" dirty="0">
                <a:solidFill>
                  <a:srgbClr val="FFFFFF"/>
                </a:solidFill>
                <a:cs typeface="Calibri Light"/>
              </a:rPr>
              <a:t> (FIRM)</a:t>
            </a: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r>
              <a:rPr lang="en-US" sz="2000" dirty="0">
                <a:solidFill>
                  <a:srgbClr val="FFFFFF"/>
                </a:solidFill>
                <a:cs typeface="Calibri Light"/>
              </a:rPr>
              <a:t>Institut </a:t>
            </a:r>
            <a:r>
              <a:rPr lang="en-US" sz="2000" dirty="0" err="1">
                <a:solidFill>
                  <a:srgbClr val="FFFFFF"/>
                </a:solidFill>
                <a:cs typeface="Calibri Light"/>
              </a:rPr>
              <a:t>fédéral</a:t>
            </a:r>
            <a:r>
              <a:rPr lang="en-US" sz="2000" dirty="0">
                <a:solidFill>
                  <a:srgbClr val="FFFFFF"/>
                </a:solidFill>
                <a:cs typeface="Calibri Light"/>
              </a:rPr>
              <a:t> des droits </a:t>
            </a:r>
            <a:r>
              <a:rPr lang="en-US" sz="2000" dirty="0" err="1">
                <a:solidFill>
                  <a:srgbClr val="FFFFFF"/>
                </a:solidFill>
                <a:cs typeface="Calibri Light"/>
              </a:rPr>
              <a:t>humains</a:t>
            </a:r>
            <a:r>
              <a:rPr lang="en-US" sz="2000" dirty="0">
                <a:solidFill>
                  <a:srgbClr val="FFFFFF"/>
                </a:solidFill>
                <a:cs typeface="Calibri Light"/>
              </a:rPr>
              <a:t> (IFDH)</a:t>
            </a:r>
            <a:br>
              <a:rPr lang="en-US" sz="2000" dirty="0">
                <a:solidFill>
                  <a:srgbClr val="FFFFFF"/>
                </a:solidFill>
                <a:cs typeface="Calibri Light"/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3F67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993352-925B-4DE7-A22A-2232D5CDD476}"/>
              </a:ext>
            </a:extLst>
          </p:cNvPr>
          <p:cNvSpPr txBox="1">
            <a:spLocks/>
          </p:cNvSpPr>
          <p:nvPr/>
        </p:nvSpPr>
        <p:spPr>
          <a:xfrm>
            <a:off x="2098519" y="3460696"/>
            <a:ext cx="8495070" cy="20537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100">
                <a:solidFill>
                  <a:srgbClr val="FFFFFF"/>
                </a:solidFill>
                <a:cs typeface="Calibri Light"/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B4E629C-E1B7-4F85-BFB9-D8BCF6BBD960}"/>
              </a:ext>
            </a:extLst>
          </p:cNvPr>
          <p:cNvSpPr txBox="1">
            <a:spLocks/>
          </p:cNvSpPr>
          <p:nvPr/>
        </p:nvSpPr>
        <p:spPr>
          <a:xfrm>
            <a:off x="595424" y="3536503"/>
            <a:ext cx="11291776" cy="24689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5400" dirty="0">
              <a:solidFill>
                <a:srgbClr val="FFFFFF"/>
              </a:solidFill>
              <a:cs typeface="Calibri Light"/>
            </a:endParaRPr>
          </a:p>
          <a:p>
            <a:r>
              <a:rPr lang="en-US" sz="5400" dirty="0" err="1">
                <a:solidFill>
                  <a:srgbClr val="FFFFFF"/>
                </a:solidFill>
              </a:rPr>
              <a:t>Ruimte</a:t>
            </a:r>
            <a:r>
              <a:rPr lang="en-US" sz="5400" dirty="0">
                <a:solidFill>
                  <a:srgbClr val="FFFFFF"/>
                </a:solidFill>
              </a:rPr>
              <a:t> voor </a:t>
            </a:r>
            <a:r>
              <a:rPr lang="en-US" sz="5400" dirty="0" err="1">
                <a:solidFill>
                  <a:srgbClr val="FFFFFF"/>
                </a:solidFill>
              </a:rPr>
              <a:t>mensenrechtenverdedigers</a:t>
            </a:r>
            <a:r>
              <a:rPr lang="en-US" sz="5400" dirty="0">
                <a:solidFill>
                  <a:srgbClr val="FFFFFF"/>
                </a:solidFill>
              </a:rPr>
              <a:t> in </a:t>
            </a:r>
            <a:r>
              <a:rPr lang="en-US" sz="5400" dirty="0" err="1">
                <a:solidFill>
                  <a:srgbClr val="FFFFFF"/>
                </a:solidFill>
              </a:rPr>
              <a:t>België</a:t>
            </a:r>
            <a:endParaRPr lang="en-US" sz="5400" dirty="0">
              <a:solidFill>
                <a:srgbClr val="FFFFFF"/>
              </a:solidFill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9B14FD4-D65C-4448-8E96-F32C2694F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95937" y="1464069"/>
            <a:ext cx="1000125" cy="100012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2BF12E8-E150-4655-8D8C-6992DB67AB38}"/>
              </a:ext>
            </a:extLst>
          </p:cNvPr>
          <p:cNvSpPr txBox="1"/>
          <p:nvPr/>
        </p:nvSpPr>
        <p:spPr>
          <a:xfrm>
            <a:off x="7738189" y="6440965"/>
            <a:ext cx="5489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Belgian Disability Forum, 14/03/2023</a:t>
            </a:r>
          </a:p>
        </p:txBody>
      </p:sp>
    </p:spTree>
    <p:extLst>
      <p:ext uri="{BB962C8B-B14F-4D97-AF65-F5344CB8AC3E}">
        <p14:creationId xmlns:p14="http://schemas.microsoft.com/office/powerpoint/2010/main" val="282209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Opzet onderzoek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Clr>
                <a:srgbClr val="385CAD"/>
              </a:buClr>
              <a:buNone/>
            </a:pPr>
            <a:r>
              <a:rPr lang="nl-BE" b="1" dirty="0">
                <a:solidFill>
                  <a:srgbClr val="385CAD"/>
                </a:solidFill>
              </a:rPr>
              <a:t>Mixed </a:t>
            </a:r>
            <a:r>
              <a:rPr lang="nl-BE" b="1" dirty="0" err="1">
                <a:solidFill>
                  <a:srgbClr val="385CAD"/>
                </a:solidFill>
              </a:rPr>
              <a:t>methods</a:t>
            </a:r>
            <a:r>
              <a:rPr lang="nl-BE" b="1" dirty="0">
                <a:solidFill>
                  <a:srgbClr val="385CAD"/>
                </a:solidFill>
              </a:rPr>
              <a:t> design</a:t>
            </a:r>
            <a:r>
              <a:rPr lang="nl-BE" dirty="0"/>
              <a:t>: </a:t>
            </a:r>
          </a:p>
          <a:p>
            <a:pPr marL="0" indent="0">
              <a:buClr>
                <a:srgbClr val="385CAD"/>
              </a:buClr>
              <a:buNone/>
            </a:pPr>
            <a:r>
              <a:rPr lang="nl-BE" sz="2400" dirty="0"/>
              <a:t>Kwantitatief luik: </a:t>
            </a:r>
            <a:r>
              <a:rPr lang="nl-BE" sz="2400" b="1" dirty="0">
                <a:solidFill>
                  <a:srgbClr val="385CAD"/>
                </a:solidFill>
              </a:rPr>
              <a:t>online enquête</a:t>
            </a:r>
            <a:endParaRPr lang="nl-BE" sz="2400" b="1" dirty="0">
              <a:solidFill>
                <a:srgbClr val="385CAD"/>
              </a:solidFill>
              <a:cs typeface="Calibri"/>
            </a:endParaRPr>
          </a:p>
          <a:p>
            <a:pPr>
              <a:buClr>
                <a:srgbClr val="385CAD"/>
              </a:buClr>
            </a:pPr>
            <a:r>
              <a:rPr lang="nl-BE" sz="2400" dirty="0"/>
              <a:t>Bevraging op niveau </a:t>
            </a:r>
            <a:r>
              <a:rPr lang="nl-BE" sz="2400" u="sng" dirty="0"/>
              <a:t>organisatie</a:t>
            </a:r>
            <a:r>
              <a:rPr lang="nl-BE" sz="2400" dirty="0"/>
              <a:t> =&gt; directie</a:t>
            </a:r>
            <a:endParaRPr lang="nl-BE" sz="2400" dirty="0">
              <a:cs typeface="Calibri"/>
            </a:endParaRPr>
          </a:p>
          <a:p>
            <a:pPr>
              <a:buClr>
                <a:srgbClr val="385CAD"/>
              </a:buClr>
            </a:pPr>
            <a:r>
              <a:rPr lang="nl-BE" sz="2400" dirty="0"/>
              <a:t>Bevraging op </a:t>
            </a:r>
            <a:r>
              <a:rPr lang="nl-BE" sz="2400" u="sng" dirty="0"/>
              <a:t>individueel</a:t>
            </a:r>
            <a:r>
              <a:rPr lang="nl-BE" sz="2400" dirty="0"/>
              <a:t> niveau =&gt; (betaalde &amp; onbetaalde) medewerkers &amp; bestuursleden</a:t>
            </a:r>
          </a:p>
          <a:p>
            <a:pPr>
              <a:buClr>
                <a:srgbClr val="385CAD"/>
              </a:buClr>
            </a:pPr>
            <a:endParaRPr lang="nl-BE" sz="2400" dirty="0">
              <a:cs typeface="Calibri"/>
            </a:endParaRPr>
          </a:p>
          <a:p>
            <a:pPr marL="0" indent="0">
              <a:buClr>
                <a:srgbClr val="385CAD"/>
              </a:buClr>
              <a:buNone/>
            </a:pPr>
            <a:r>
              <a:rPr lang="nl-BE" sz="2400" dirty="0"/>
              <a:t>Kwalitatief luik: </a:t>
            </a:r>
            <a:r>
              <a:rPr lang="nl-BE" sz="2400" b="1" dirty="0">
                <a:solidFill>
                  <a:srgbClr val="385CAD"/>
                </a:solidFill>
              </a:rPr>
              <a:t>diepte-interviews</a:t>
            </a:r>
            <a:endParaRPr lang="nl-BE" sz="2400" b="1" dirty="0">
              <a:solidFill>
                <a:srgbClr val="385CAD"/>
              </a:solidFill>
              <a:cs typeface="Calibri"/>
            </a:endParaRPr>
          </a:p>
          <a:p>
            <a:pPr>
              <a:buClr>
                <a:srgbClr val="385CAD"/>
              </a:buClr>
            </a:pPr>
            <a:r>
              <a:rPr lang="nl-BE" sz="2400" dirty="0"/>
              <a:t>Selectie op basis van antwoorden in vragenlijst &amp; akkoord voor interview</a:t>
            </a:r>
            <a:endParaRPr lang="nl-BE" sz="2400" dirty="0">
              <a:cs typeface="Calibri"/>
            </a:endParaRPr>
          </a:p>
          <a:p>
            <a:pPr>
              <a:buClr>
                <a:srgbClr val="385CAD"/>
              </a:buClr>
            </a:pPr>
            <a:r>
              <a:rPr lang="nl-BE" sz="2400" dirty="0"/>
              <a:t>Enkel directie/coördinatie</a:t>
            </a:r>
            <a:endParaRPr lang="nl-BE" sz="2400" dirty="0">
              <a:cs typeface="Calibri"/>
            </a:endParaRPr>
          </a:p>
          <a:p>
            <a:pPr>
              <a:buClr>
                <a:srgbClr val="385CAD"/>
              </a:buClr>
            </a:pPr>
            <a:endParaRPr lang="nl-BE" sz="2400" dirty="0"/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2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97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1200"/>
              </a:spcAft>
              <a:buClr>
                <a:srgbClr val="385CAD"/>
              </a:buClr>
              <a:buFont typeface="Wingdings" panose="05000000000000000000" pitchFamily="2" charset="2"/>
              <a:buChar char="§"/>
            </a:pPr>
            <a:r>
              <a:rPr lang="nl-BE" sz="2200" dirty="0"/>
              <a:t>Eerste vragenlijst: 159 organisaties volledig ingevuld (13,8%), 192 gedeeltelijk (16,6%)</a:t>
            </a:r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30994D-04BF-B7E0-5872-6500EF282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221414"/>
              </p:ext>
            </p:extLst>
          </p:nvPr>
        </p:nvGraphicFramePr>
        <p:xfrm>
          <a:off x="1818968" y="1981200"/>
          <a:ext cx="8377084" cy="463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4B2E072-905E-4E0F-21C4-853E925A15D0}"/>
              </a:ext>
            </a:extLst>
          </p:cNvPr>
          <p:cNvSpPr/>
          <p:nvPr/>
        </p:nvSpPr>
        <p:spPr>
          <a:xfrm>
            <a:off x="2733368" y="3923071"/>
            <a:ext cx="7973961" cy="24580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335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87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385CAD"/>
              </a:buClr>
              <a:buFont typeface="Wingdings" panose="05000000000000000000" pitchFamily="2" charset="2"/>
              <a:buChar char="§"/>
            </a:pPr>
            <a:r>
              <a:rPr lang="nl-BE" sz="2200" dirty="0"/>
              <a:t>Bedreigingen en aanvallen zijn wijdverspreid</a:t>
            </a:r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6FBABE3-96F1-7F46-87C1-7633552448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393830"/>
              </p:ext>
            </p:extLst>
          </p:nvPr>
        </p:nvGraphicFramePr>
        <p:xfrm>
          <a:off x="2369431" y="1937084"/>
          <a:ext cx="7675620" cy="475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2890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87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385CAD"/>
              </a:buClr>
              <a:buFont typeface="Wingdings" panose="05000000000000000000" pitchFamily="2" charset="2"/>
              <a:buChar char="§"/>
            </a:pPr>
            <a:r>
              <a:rPr lang="nl-BE" sz="2200" dirty="0"/>
              <a:t>Een gemengd beeld wanneer het gaat om beleidsparticipatie</a:t>
            </a:r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E9EE69-977E-125E-0A3D-AB6511AF9B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33285"/>
              </p:ext>
            </p:extLst>
          </p:nvPr>
        </p:nvGraphicFramePr>
        <p:xfrm>
          <a:off x="953729" y="2057399"/>
          <a:ext cx="10864645" cy="411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5993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87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385CAD"/>
              </a:buClr>
              <a:buFont typeface="Wingdings" panose="05000000000000000000" pitchFamily="2" charset="2"/>
              <a:buChar char="§"/>
            </a:pPr>
            <a:r>
              <a:rPr lang="nl-BE" sz="2200" dirty="0"/>
              <a:t>Een voor ongeveer de helft zijn de voorwaarden voor participatie niet gewijzigd</a:t>
            </a:r>
          </a:p>
          <a:p>
            <a:pPr>
              <a:buClr>
                <a:srgbClr val="385CAD"/>
              </a:buClr>
              <a:buFont typeface="Wingdings" panose="05000000000000000000" pitchFamily="2" charset="2"/>
              <a:buChar char="§"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FFEFF72-E9EE-EBF3-2FDE-2069B53B7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752748"/>
              </p:ext>
            </p:extLst>
          </p:nvPr>
        </p:nvGraphicFramePr>
        <p:xfrm>
          <a:off x="1048364" y="2047567"/>
          <a:ext cx="10095271" cy="404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3419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>
              <a:buNone/>
            </a:pPr>
            <a:r>
              <a:rPr lang="nl-BE" dirty="0">
                <a:effectLst/>
                <a:ea typeface="Times New Roman" panose="02020603050405020304" pitchFamily="18" charset="0"/>
                <a:cs typeface="Calibri"/>
              </a:rPr>
              <a:t>Vaststellingen tot zover:</a:t>
            </a:r>
          </a:p>
          <a:p>
            <a:pPr algn="just"/>
            <a:r>
              <a:rPr lang="nl-BE" dirty="0"/>
              <a:t>Slechts</a:t>
            </a:r>
            <a:r>
              <a:rPr lang="nl-BE" sz="2800" dirty="0"/>
              <a:t> 34 organisaties </a:t>
            </a:r>
            <a:r>
              <a:rPr lang="nl-BE" dirty="0"/>
              <a:t>hebben adequate mechanismes om met aanvallen op organisatieniveau om te gaan, 20 inadequate en 84 geen</a:t>
            </a:r>
          </a:p>
          <a:p>
            <a:pPr algn="just"/>
            <a:endParaRPr lang="nl-BE" sz="2800" dirty="0"/>
          </a:p>
          <a:p>
            <a:pPr algn="just"/>
            <a:r>
              <a:rPr lang="nl-BE" dirty="0"/>
              <a:t>61 organisaties geven aan geen procedures hebben voor aanvallen en bedreigingen </a:t>
            </a:r>
            <a:r>
              <a:rPr lang="nl-BE" dirty="0" err="1"/>
              <a:t>tov</a:t>
            </a:r>
            <a:r>
              <a:rPr lang="nl-BE" dirty="0"/>
              <a:t> personeel en vrijwilligers</a:t>
            </a:r>
          </a:p>
          <a:p>
            <a:pPr algn="just"/>
            <a:endParaRPr lang="nl-BE" sz="2800" dirty="0"/>
          </a:p>
          <a:p>
            <a:pPr algn="just"/>
            <a:r>
              <a:rPr lang="nl-BE" sz="2800" dirty="0"/>
              <a:t>109 organisaties geven aan ondersteuning te willen krijgen of aan een gezamenlijke strategie te willen werken</a:t>
            </a: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99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Volgende stappen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nl-BE" dirty="0">
                <a:ea typeface="Times New Roman" panose="02020603050405020304" pitchFamily="18" charset="0"/>
                <a:cs typeface="Calibri" panose="020F0502020204030204"/>
              </a:rPr>
              <a:t>Kwaliteit maatschappelijke ruimte is een terecht aandachtspunt</a:t>
            </a:r>
          </a:p>
          <a:p>
            <a:pPr algn="just"/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algn="just"/>
            <a:r>
              <a:rPr lang="nl-BE" dirty="0">
                <a:ea typeface="Times New Roman" panose="02020603050405020304" pitchFamily="18" charset="0"/>
                <a:cs typeface="Calibri" panose="020F0502020204030204"/>
              </a:rPr>
              <a:t>Nu loopt vragenlijst op individueel niveau</a:t>
            </a:r>
          </a:p>
          <a:p>
            <a:pPr algn="just"/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algn="just"/>
            <a:r>
              <a:rPr lang="nl-BE" dirty="0">
                <a:ea typeface="Times New Roman" panose="02020603050405020304" pitchFamily="18" charset="0"/>
                <a:cs typeface="Calibri" panose="020F0502020204030204"/>
              </a:rPr>
              <a:t>We hopen in de toekomst een breder bereik te hebben</a:t>
            </a:r>
          </a:p>
          <a:p>
            <a:pPr algn="just"/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algn="just"/>
            <a:r>
              <a:rPr lang="nl-BE" dirty="0">
                <a:ea typeface="Times New Roman" panose="02020603050405020304" pitchFamily="18" charset="0"/>
                <a:cs typeface="Calibri" panose="020F0502020204030204"/>
              </a:rPr>
              <a:t>Doel is breed gedragen en betrouwbaar monitoringsinstrument</a:t>
            </a:r>
          </a:p>
          <a:p>
            <a:pPr algn="just"/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algn="just"/>
            <a:r>
              <a:rPr lang="nl-BE" dirty="0">
                <a:ea typeface="Times New Roman" panose="02020603050405020304" pitchFamily="18" charset="0"/>
                <a:cs typeface="Calibri" panose="020F0502020204030204"/>
              </a:rPr>
              <a:t>In de komende maanden strategie verder uitwerken</a:t>
            </a: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33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FFC93D2-7640-2917-21DA-E67F71192480}"/>
              </a:ext>
            </a:extLst>
          </p:cNvPr>
          <p:cNvGraphicFramePr>
            <a:graphicFrameLocks/>
          </p:cNvGraphicFramePr>
          <p:nvPr/>
        </p:nvGraphicFramePr>
        <p:xfrm>
          <a:off x="1419726" y="1395663"/>
          <a:ext cx="9180095" cy="500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2053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6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>
              <a:buNone/>
            </a:pPr>
            <a:r>
              <a:rPr lang="nl-BE" dirty="0">
                <a:effectLst/>
                <a:ea typeface="Times New Roman" panose="02020603050405020304" pitchFamily="18" charset="0"/>
                <a:cs typeface="Calibri"/>
              </a:rPr>
              <a:t>Vaststellingen tot zover:</a:t>
            </a: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B5D3816-F57D-428A-46F5-C3B39A1893EC}"/>
              </a:ext>
            </a:extLst>
          </p:cNvPr>
          <p:cNvGraphicFramePr>
            <a:graphicFrameLocks/>
          </p:cNvGraphicFramePr>
          <p:nvPr/>
        </p:nvGraphicFramePr>
        <p:xfrm>
          <a:off x="1266091" y="2057399"/>
          <a:ext cx="9267093" cy="4607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2227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Eerste resultaten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76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>
              <a:buNone/>
            </a:pPr>
            <a:r>
              <a:rPr lang="nl-BE" dirty="0">
                <a:effectLst/>
                <a:ea typeface="Times New Roman" panose="02020603050405020304" pitchFamily="18" charset="0"/>
                <a:cs typeface="Calibri"/>
              </a:rPr>
              <a:t>Vaststellingen tot zover:</a:t>
            </a: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1E4BA-0140-9FDE-FE10-B84D4628BB57}"/>
              </a:ext>
            </a:extLst>
          </p:cNvPr>
          <p:cNvGraphicFramePr>
            <a:graphicFrameLocks/>
          </p:cNvGraphicFramePr>
          <p:nvPr/>
        </p:nvGraphicFramePr>
        <p:xfrm>
          <a:off x="1393901" y="2057400"/>
          <a:ext cx="8824519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768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Overzicht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2400" dirty="0"/>
              <a:t>Wat is het FIRM?</a:t>
            </a:r>
          </a:p>
          <a:p>
            <a:endParaRPr lang="nl-BE" sz="2400" dirty="0"/>
          </a:p>
          <a:p>
            <a:r>
              <a:rPr lang="nl-BE" sz="2400" dirty="0" err="1"/>
              <a:t>Civic</a:t>
            </a:r>
            <a:r>
              <a:rPr lang="nl-BE" sz="2400" dirty="0"/>
              <a:t> </a:t>
            </a:r>
            <a:r>
              <a:rPr lang="nl-BE" sz="2400" dirty="0" err="1"/>
              <a:t>space</a:t>
            </a:r>
            <a:r>
              <a:rPr lang="nl-BE" sz="2400" dirty="0"/>
              <a:t> is een centraal thema van het FIRM</a:t>
            </a:r>
          </a:p>
          <a:p>
            <a:endParaRPr lang="nl-BE" sz="2400" dirty="0"/>
          </a:p>
          <a:p>
            <a:r>
              <a:rPr lang="nl-BE" sz="2400" dirty="0"/>
              <a:t>Opzet onderzoek ‘Ruimte voor mensenrechtenverdedigers in BE’</a:t>
            </a:r>
          </a:p>
          <a:p>
            <a:endParaRPr lang="nl-BE" sz="2400" dirty="0"/>
          </a:p>
          <a:p>
            <a:r>
              <a:rPr lang="nl-BE" sz="2400" dirty="0"/>
              <a:t>Eerste resultaten</a:t>
            </a:r>
          </a:p>
          <a:p>
            <a:endParaRPr lang="nl-BE" sz="2400" dirty="0">
              <a:effectLst/>
              <a:ea typeface="Times New Roman" panose="02020603050405020304" pitchFamily="18" charset="0"/>
              <a:cs typeface="Calibri"/>
            </a:endParaRPr>
          </a:p>
          <a:p>
            <a:r>
              <a:rPr lang="nl-BE" sz="2400" dirty="0">
                <a:effectLst/>
                <a:ea typeface="Times New Roman" panose="02020603050405020304" pitchFamily="18" charset="0"/>
                <a:cs typeface="Calibri"/>
              </a:rPr>
              <a:t>Volgende stappen</a:t>
            </a:r>
            <a:endParaRPr lang="nl-BE" dirty="0">
              <a:effectLst/>
              <a:ea typeface="Times New Roman" panose="02020603050405020304" pitchFamily="18" charset="0"/>
              <a:cs typeface="Calibri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899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Thematisch kader en doelstellingen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None/>
            </a:pPr>
            <a:r>
              <a:rPr lang="nl-BE" sz="2400" dirty="0">
                <a:ea typeface="+mn-lt"/>
                <a:cs typeface="+mn-lt"/>
              </a:rPr>
              <a:t>‘“</a:t>
            </a:r>
            <a:r>
              <a:rPr lang="nl-BE" sz="2400" dirty="0">
                <a:solidFill>
                  <a:srgbClr val="385CAD"/>
                </a:solidFill>
                <a:ea typeface="+mn-lt"/>
                <a:cs typeface="+mn-lt"/>
              </a:rPr>
              <a:t>Human </a:t>
            </a:r>
            <a:r>
              <a:rPr lang="nl-BE" sz="2400" dirty="0" err="1">
                <a:solidFill>
                  <a:srgbClr val="385CAD"/>
                </a:solidFill>
                <a:ea typeface="+mn-lt"/>
                <a:cs typeface="+mn-lt"/>
              </a:rPr>
              <a:t>rights</a:t>
            </a:r>
            <a:r>
              <a:rPr lang="nl-BE" sz="2400" dirty="0">
                <a:solidFill>
                  <a:srgbClr val="385CAD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385CAD"/>
                </a:solidFill>
                <a:ea typeface="+mn-lt"/>
                <a:cs typeface="+mn-lt"/>
              </a:rPr>
              <a:t>defender</a:t>
            </a:r>
            <a:r>
              <a:rPr lang="nl-BE" sz="2400" dirty="0">
                <a:ea typeface="+mn-lt"/>
                <a:cs typeface="+mn-lt"/>
              </a:rPr>
              <a:t>” […] </a:t>
            </a:r>
            <a:r>
              <a:rPr lang="nl-BE" sz="2400" dirty="0" err="1">
                <a:ea typeface="+mn-lt"/>
                <a:cs typeface="+mn-lt"/>
              </a:rPr>
              <a:t>people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who</a:t>
            </a:r>
            <a:r>
              <a:rPr lang="nl-BE" sz="2400" dirty="0">
                <a:ea typeface="+mn-lt"/>
                <a:cs typeface="+mn-lt"/>
              </a:rPr>
              <a:t>, </a:t>
            </a:r>
            <a:r>
              <a:rPr lang="nl-BE" sz="2400" dirty="0" err="1">
                <a:ea typeface="+mn-lt"/>
                <a:cs typeface="+mn-lt"/>
              </a:rPr>
              <a:t>individually</a:t>
            </a:r>
            <a:r>
              <a:rPr lang="nl-BE" sz="2400" dirty="0">
                <a:ea typeface="+mn-lt"/>
                <a:cs typeface="+mn-lt"/>
              </a:rPr>
              <a:t> or </a:t>
            </a:r>
            <a:r>
              <a:rPr lang="nl-BE" sz="2400" dirty="0" err="1">
                <a:ea typeface="+mn-lt"/>
                <a:cs typeface="+mn-lt"/>
              </a:rPr>
              <a:t>with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others</a:t>
            </a:r>
            <a:r>
              <a:rPr lang="nl-BE" sz="2400" dirty="0">
                <a:ea typeface="+mn-lt"/>
                <a:cs typeface="+mn-lt"/>
              </a:rPr>
              <a:t>, act </a:t>
            </a:r>
            <a:r>
              <a:rPr lang="nl-BE" sz="2400" dirty="0" err="1">
                <a:ea typeface="+mn-lt"/>
                <a:cs typeface="+mn-lt"/>
              </a:rPr>
              <a:t>to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promote</a:t>
            </a:r>
            <a:r>
              <a:rPr lang="nl-BE" sz="2400" dirty="0">
                <a:ea typeface="+mn-lt"/>
                <a:cs typeface="+mn-lt"/>
              </a:rPr>
              <a:t> or </a:t>
            </a:r>
            <a:r>
              <a:rPr lang="nl-BE" sz="2400" dirty="0" err="1">
                <a:ea typeface="+mn-lt"/>
                <a:cs typeface="+mn-lt"/>
              </a:rPr>
              <a:t>protect</a:t>
            </a:r>
            <a:r>
              <a:rPr lang="nl-BE" sz="2400" dirty="0">
                <a:ea typeface="+mn-lt"/>
                <a:cs typeface="+mn-lt"/>
              </a:rPr>
              <a:t> human </a:t>
            </a:r>
            <a:r>
              <a:rPr lang="nl-BE" sz="2400" dirty="0" err="1">
                <a:ea typeface="+mn-lt"/>
                <a:cs typeface="+mn-lt"/>
              </a:rPr>
              <a:t>rights</a:t>
            </a:r>
            <a:r>
              <a:rPr lang="nl-BE" sz="2400" dirty="0">
                <a:ea typeface="+mn-lt"/>
                <a:cs typeface="+mn-lt"/>
              </a:rPr>
              <a:t> in a </a:t>
            </a:r>
            <a:r>
              <a:rPr lang="nl-BE" sz="2400" dirty="0" err="1">
                <a:ea typeface="+mn-lt"/>
                <a:cs typeface="+mn-lt"/>
              </a:rPr>
              <a:t>peaceful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manner</a:t>
            </a:r>
            <a:r>
              <a:rPr lang="nl-BE" sz="2400" dirty="0">
                <a:ea typeface="+mn-lt"/>
                <a:cs typeface="+mn-lt"/>
              </a:rPr>
              <a:t>.’ (UN Special Rapporteur on human </a:t>
            </a:r>
            <a:r>
              <a:rPr lang="nl-BE" sz="2400" dirty="0" err="1">
                <a:ea typeface="+mn-lt"/>
                <a:cs typeface="+mn-lt"/>
              </a:rPr>
              <a:t>rights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defenders</a:t>
            </a:r>
            <a:r>
              <a:rPr lang="nl-BE" sz="2400" dirty="0">
                <a:ea typeface="+mn-lt"/>
                <a:cs typeface="+mn-lt"/>
              </a:rPr>
              <a:t>)</a:t>
            </a:r>
            <a:endParaRPr lang="en-US" sz="2400" dirty="0">
              <a:cs typeface="Calibri"/>
            </a:endParaRPr>
          </a:p>
          <a:p>
            <a:pPr lvl="0" algn="just">
              <a:buNone/>
            </a:pPr>
            <a:endParaRPr lang="nl-BE" sz="2400" dirty="0">
              <a:ea typeface="Times New Roman" panose="02020603050405020304" pitchFamily="18" charset="0"/>
              <a:cs typeface="Calibri"/>
            </a:endParaRPr>
          </a:p>
          <a:p>
            <a:pPr algn="just">
              <a:buNone/>
            </a:pPr>
            <a:r>
              <a:rPr lang="nl-BE" sz="2400" dirty="0">
                <a:ea typeface="+mn-lt"/>
                <a:cs typeface="+mn-lt"/>
              </a:rPr>
              <a:t>“</a:t>
            </a:r>
            <a:r>
              <a:rPr lang="nl-BE" sz="2400" dirty="0" err="1">
                <a:solidFill>
                  <a:srgbClr val="385CAD"/>
                </a:solidFill>
                <a:ea typeface="+mn-lt"/>
                <a:cs typeface="+mn-lt"/>
              </a:rPr>
              <a:t>Civic</a:t>
            </a:r>
            <a:r>
              <a:rPr lang="nl-BE" sz="2400" dirty="0">
                <a:solidFill>
                  <a:srgbClr val="385CAD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385CAD"/>
                </a:solidFill>
                <a:ea typeface="+mn-lt"/>
                <a:cs typeface="+mn-lt"/>
              </a:rPr>
              <a:t>space</a:t>
            </a:r>
            <a:r>
              <a:rPr lang="nl-BE" sz="2400" dirty="0">
                <a:solidFill>
                  <a:srgbClr val="385CAD"/>
                </a:solidFill>
                <a:ea typeface="+mn-lt"/>
                <a:cs typeface="+mn-lt"/>
              </a:rPr>
              <a:t> (‘maatschappelijke ruimte’)</a:t>
            </a:r>
            <a:r>
              <a:rPr lang="nl-BE" sz="2400" dirty="0">
                <a:ea typeface="+mn-lt"/>
                <a:cs typeface="+mn-lt"/>
              </a:rPr>
              <a:t> is </a:t>
            </a:r>
            <a:r>
              <a:rPr lang="nl-BE" sz="2400" dirty="0" err="1">
                <a:ea typeface="+mn-lt"/>
                <a:cs typeface="+mn-lt"/>
              </a:rPr>
              <a:t>the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environment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that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enables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civil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society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to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play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a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role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in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political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,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economic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and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nl-BE" sz="2400" dirty="0" err="1">
                <a:solidFill>
                  <a:srgbClr val="000000"/>
                </a:solidFill>
                <a:ea typeface="+mn-lt"/>
                <a:cs typeface="+mn-lt"/>
              </a:rPr>
              <a:t>social</a:t>
            </a:r>
            <a:r>
              <a:rPr lang="nl-BE" sz="2400" dirty="0">
                <a:solidFill>
                  <a:srgbClr val="000000"/>
                </a:solidFill>
                <a:ea typeface="+mn-lt"/>
                <a:cs typeface="+mn-lt"/>
              </a:rPr>
              <a:t> life</a:t>
            </a:r>
            <a:r>
              <a:rPr lang="nl-BE" sz="2400" dirty="0">
                <a:ea typeface="+mn-lt"/>
                <a:cs typeface="+mn-lt"/>
              </a:rPr>
              <a:t>. In </a:t>
            </a:r>
            <a:r>
              <a:rPr lang="nl-BE" sz="2400" dirty="0" err="1">
                <a:ea typeface="+mn-lt"/>
                <a:cs typeface="+mn-lt"/>
              </a:rPr>
              <a:t>particular</a:t>
            </a:r>
            <a:r>
              <a:rPr lang="nl-BE" sz="2400" dirty="0">
                <a:ea typeface="+mn-lt"/>
                <a:cs typeface="+mn-lt"/>
              </a:rPr>
              <a:t>, </a:t>
            </a:r>
            <a:r>
              <a:rPr lang="nl-BE" sz="2400" dirty="0" err="1">
                <a:ea typeface="+mn-lt"/>
                <a:cs typeface="+mn-lt"/>
              </a:rPr>
              <a:t>civic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space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allows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individuals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and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groups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to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contribute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to</a:t>
            </a:r>
            <a:r>
              <a:rPr lang="nl-BE" sz="2400" dirty="0">
                <a:ea typeface="+mn-lt"/>
                <a:cs typeface="+mn-lt"/>
              </a:rPr>
              <a:t> policy-making </a:t>
            </a:r>
            <a:r>
              <a:rPr lang="nl-BE" sz="2400" dirty="0" err="1">
                <a:ea typeface="+mn-lt"/>
                <a:cs typeface="+mn-lt"/>
              </a:rPr>
              <a:t>that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affects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their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lives</a:t>
            </a:r>
            <a:r>
              <a:rPr lang="nl-BE" sz="2400" dirty="0">
                <a:ea typeface="+mn-lt"/>
                <a:cs typeface="+mn-lt"/>
              </a:rPr>
              <a:t>, </a:t>
            </a:r>
            <a:r>
              <a:rPr lang="nl-BE" sz="2400" dirty="0" err="1">
                <a:ea typeface="+mn-lt"/>
                <a:cs typeface="+mn-lt"/>
              </a:rPr>
              <a:t>including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how</a:t>
            </a:r>
            <a:r>
              <a:rPr lang="nl-BE" sz="2400" dirty="0">
                <a:ea typeface="+mn-lt"/>
                <a:cs typeface="+mn-lt"/>
              </a:rPr>
              <a:t> </a:t>
            </a:r>
            <a:r>
              <a:rPr lang="nl-BE" sz="2400" dirty="0" err="1">
                <a:ea typeface="+mn-lt"/>
                <a:cs typeface="+mn-lt"/>
              </a:rPr>
              <a:t>it</a:t>
            </a:r>
            <a:r>
              <a:rPr lang="nl-BE" sz="2400" dirty="0">
                <a:ea typeface="+mn-lt"/>
                <a:cs typeface="+mn-lt"/>
              </a:rPr>
              <a:t> is </a:t>
            </a:r>
            <a:r>
              <a:rPr lang="nl-BE" sz="2400" dirty="0" err="1">
                <a:ea typeface="+mn-lt"/>
                <a:cs typeface="+mn-lt"/>
              </a:rPr>
              <a:t>implemented</a:t>
            </a:r>
            <a:r>
              <a:rPr lang="nl-BE" sz="2400" dirty="0">
                <a:ea typeface="+mn-lt"/>
                <a:cs typeface="+mn-lt"/>
              </a:rPr>
              <a:t>.”</a:t>
            </a:r>
            <a:br>
              <a:rPr lang="nl-BE" sz="2400" dirty="0">
                <a:ea typeface="+mn-lt"/>
                <a:cs typeface="+mn-lt"/>
              </a:rPr>
            </a:br>
            <a:r>
              <a:rPr lang="nl-BE" sz="2400" dirty="0">
                <a:ea typeface="+mn-lt"/>
                <a:cs typeface="+mn-lt"/>
              </a:rPr>
              <a:t> </a:t>
            </a:r>
            <a:br>
              <a:rPr lang="nl-BE" sz="2400" dirty="0">
                <a:ea typeface="+mn-lt"/>
                <a:cs typeface="+mn-lt"/>
              </a:rPr>
            </a:br>
            <a:r>
              <a:rPr lang="nl-BE" sz="2400" dirty="0">
                <a:ea typeface="+mn-lt"/>
                <a:cs typeface="+mn-lt"/>
              </a:rPr>
              <a:t>  </a:t>
            </a:r>
            <a:r>
              <a:rPr lang="nl-BE" sz="2400" dirty="0">
                <a:ea typeface="+mn-lt"/>
                <a:cs typeface="+mn-lt"/>
                <a:hlinkClick r:id="rId3"/>
              </a:rPr>
              <a:t>https://www.ohchr.org/en/topic/civic-space-and-human-rights-defenders</a:t>
            </a:r>
            <a:r>
              <a:rPr lang="nl-BE" sz="2400" dirty="0">
                <a:ea typeface="+mn-lt"/>
                <a:cs typeface="+mn-lt"/>
              </a:rPr>
              <a:t> </a:t>
            </a:r>
            <a:endParaRPr lang="nl-BE" sz="2400" dirty="0">
              <a:cs typeface="Calibri"/>
            </a:endParaRPr>
          </a:p>
          <a:p>
            <a:pPr lvl="0" algn="just">
              <a:buNone/>
            </a:pPr>
            <a:endParaRPr lang="nl-BE" dirty="0">
              <a:effectLst/>
              <a:ea typeface="Times New Roman" panose="02020603050405020304" pitchFamily="18" charset="0"/>
              <a:cs typeface="Calibri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31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Wat is het FIRM?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nl-BE" sz="2000" b="1" dirty="0">
                <a:cs typeface="Calibri"/>
              </a:rPr>
              <a:t>Opdrachten:</a:t>
            </a:r>
          </a:p>
          <a:p>
            <a:pPr marL="0" indent="0" algn="just">
              <a:buNone/>
            </a:pPr>
            <a:endParaRPr lang="nl-BE" sz="2000" b="1" dirty="0">
              <a:cs typeface="Calibri"/>
            </a:endParaRP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BE" sz="2000" dirty="0"/>
              <a:t>Uitbrengen van </a:t>
            </a:r>
            <a:r>
              <a:rPr lang="nl-BE" sz="2000" b="1" dirty="0"/>
              <a:t>adviezen, aanbevelingen en verslagen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dirty="0"/>
              <a:t>Afstemmen van de wetgeving, regelgeving en handelwijzen op de </a:t>
            </a:r>
            <a:r>
              <a:rPr lang="nl-NL" sz="2000" b="1" dirty="0"/>
              <a:t>internationale instrumenten 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dirty="0"/>
              <a:t>Opvolgen tenuitvoerlegging van de internationale verplichtingen door de Belgische overheden </a:t>
            </a:r>
            <a:endParaRPr lang="nl-NL" sz="2000" dirty="0">
              <a:cs typeface="Calibri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dirty="0"/>
              <a:t>Stimuleren van de bekrachtiging van of toetreding tot nieuwe internationale mensenrechteninstrumenten</a:t>
            </a:r>
            <a:endParaRPr lang="nl-NL" sz="2000" dirty="0">
              <a:cs typeface="Calibri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dirty="0"/>
              <a:t>Samenwerken met de organen van de Verenigde Naties en van de regionale organisaties voor de rechten van de mens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b="1" dirty="0"/>
              <a:t>Samenwerken</a:t>
            </a:r>
            <a:r>
              <a:rPr lang="nl-NL" sz="2000" dirty="0"/>
              <a:t> sectorale instanties en middenveld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nl-NL" sz="2000" dirty="0"/>
              <a:t>De </a:t>
            </a:r>
            <a:r>
              <a:rPr lang="nl-NL" sz="2000" b="1" dirty="0"/>
              <a:t>bevordering</a:t>
            </a:r>
            <a:r>
              <a:rPr lang="nl-NL" sz="2000" dirty="0"/>
              <a:t> van de fundamentele rechten</a:t>
            </a:r>
            <a:endParaRPr lang="nl-NL" sz="2000" dirty="0">
              <a:cs typeface="Calibri"/>
            </a:endParaRPr>
          </a:p>
          <a:p>
            <a:pPr marL="0" indent="0" algn="just">
              <a:buNone/>
            </a:pPr>
            <a:endParaRPr lang="nl-BE" sz="20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3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Wat is het FIRM?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nl-BE" sz="2800" dirty="0">
                <a:cs typeface="Calibri"/>
              </a:rPr>
              <a:t>Onafhankelijke publieke instelling</a:t>
            </a:r>
          </a:p>
          <a:p>
            <a:pPr algn="just"/>
            <a:endParaRPr lang="nl-BE" sz="2800" dirty="0">
              <a:cs typeface="Calibri"/>
            </a:endParaRPr>
          </a:p>
          <a:p>
            <a:pPr algn="just"/>
            <a:r>
              <a:rPr lang="nl-BE" sz="2800" dirty="0">
                <a:cs typeface="Calibri"/>
              </a:rPr>
              <a:t>Gefinancierd door het Federaal Parlement</a:t>
            </a:r>
          </a:p>
          <a:p>
            <a:pPr algn="just"/>
            <a:endParaRPr lang="nl-BE" sz="2800" dirty="0">
              <a:cs typeface="Calibri"/>
            </a:endParaRPr>
          </a:p>
          <a:p>
            <a:pPr algn="just"/>
            <a:r>
              <a:rPr lang="nl-BE" sz="2800" dirty="0">
                <a:cs typeface="Calibri"/>
              </a:rPr>
              <a:t>Opgericht bij Wet van 12 mei 2019, secretariaat actief sinds 2021</a:t>
            </a:r>
          </a:p>
          <a:p>
            <a:pPr algn="just"/>
            <a:endParaRPr lang="nl-BE" sz="2800" dirty="0">
              <a:ea typeface="+mn-lt"/>
              <a:cs typeface="+mn-lt"/>
            </a:endParaRPr>
          </a:p>
          <a:p>
            <a:pPr algn="just"/>
            <a:r>
              <a:rPr lang="nl-BE" sz="2800" dirty="0">
                <a:ea typeface="+mn-lt"/>
                <a:cs typeface="+mn-lt"/>
              </a:rPr>
              <a:t>Doel: bevordering en bescherming van mensenrechten</a:t>
            </a:r>
            <a:endParaRPr lang="nl-BE" sz="2400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Wat is het FIRM?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nl-BE" sz="2000" b="1" dirty="0">
                <a:cs typeface="Calibri"/>
              </a:rPr>
              <a:t>Middelen:</a:t>
            </a:r>
          </a:p>
          <a:p>
            <a:r>
              <a:rPr lang="nl-BE" sz="2000" b="1" dirty="0">
                <a:cs typeface="Calibri"/>
              </a:rPr>
              <a:t>Adviezen</a:t>
            </a:r>
            <a:r>
              <a:rPr lang="nl-BE" sz="2000" dirty="0">
                <a:cs typeface="Calibri" panose="020F0502020204030204"/>
              </a:rPr>
              <a:t>, verslagen en rapporten op verzoek of op eigen initiatief en opvolging daarvan </a:t>
            </a:r>
          </a:p>
          <a:p>
            <a:r>
              <a:rPr lang="nl-BE" sz="2000" dirty="0">
                <a:cs typeface="Calibri" panose="020F0502020204030204"/>
              </a:rPr>
              <a:t>Monitoring en eigen </a:t>
            </a:r>
            <a:r>
              <a:rPr lang="nl-BE" sz="2000" b="1" dirty="0">
                <a:cs typeface="Calibri" panose="020F0502020204030204"/>
              </a:rPr>
              <a:t>onderzoek</a:t>
            </a:r>
            <a:r>
              <a:rPr lang="nl-BE" sz="2000" dirty="0">
                <a:cs typeface="Calibri" panose="020F0502020204030204"/>
              </a:rPr>
              <a:t> voeren</a:t>
            </a:r>
          </a:p>
          <a:p>
            <a:r>
              <a:rPr lang="nl-BE" sz="2000" dirty="0">
                <a:cs typeface="Calibri" panose="020F0502020204030204"/>
              </a:rPr>
              <a:t>Mogelijkheid om </a:t>
            </a:r>
            <a:r>
              <a:rPr lang="nl-BE" sz="2000" b="1" dirty="0">
                <a:cs typeface="Calibri" panose="020F0502020204030204"/>
              </a:rPr>
              <a:t>in rechte op te treden</a:t>
            </a:r>
            <a:r>
              <a:rPr lang="nl-BE" sz="2000" dirty="0">
                <a:cs typeface="Calibri" panose="020F0502020204030204"/>
              </a:rPr>
              <a:t> (Grondwettelijk Hof, Raad van State, burgerlijke rechtbanken)</a:t>
            </a:r>
          </a:p>
          <a:p>
            <a:r>
              <a:rPr lang="nl-BE" sz="2000" b="1" dirty="0">
                <a:cs typeface="Calibri" panose="020F0502020204030204"/>
              </a:rPr>
              <a:t>Promotie</a:t>
            </a:r>
            <a:r>
              <a:rPr lang="nl-BE" sz="2000" dirty="0">
                <a:cs typeface="Calibri" panose="020F0502020204030204"/>
              </a:rPr>
              <a:t> mensenrechten via publieke activiteiten </a:t>
            </a:r>
          </a:p>
          <a:p>
            <a:r>
              <a:rPr lang="nl-BE" sz="2000" b="1" dirty="0">
                <a:cs typeface="Calibri" panose="020F0502020204030204"/>
              </a:rPr>
              <a:t>Samenwerking</a:t>
            </a:r>
            <a:r>
              <a:rPr lang="nl-BE" sz="2000" dirty="0">
                <a:cs typeface="Calibri" panose="020F0502020204030204"/>
              </a:rPr>
              <a:t> met andere sectorale instellingen, het middenveld &amp; internationale organisaties</a:t>
            </a:r>
            <a:endParaRPr lang="nl-BE" sz="2000" b="1" dirty="0">
              <a:cs typeface="Calibri"/>
            </a:endParaRPr>
          </a:p>
          <a:p>
            <a:pPr marL="0" indent="0" algn="just">
              <a:buNone/>
            </a:pPr>
            <a:endParaRPr lang="nl-BE" sz="2000" b="1" dirty="0">
              <a:cs typeface="Calibri"/>
            </a:endParaRPr>
          </a:p>
          <a:p>
            <a:pPr marL="0" indent="0" algn="just">
              <a:buNone/>
            </a:pPr>
            <a:r>
              <a:rPr lang="nl-BE" sz="2000" b="1" dirty="0">
                <a:cs typeface="Calibri"/>
              </a:rPr>
              <a:t>Mandaat:</a:t>
            </a:r>
          </a:p>
          <a:p>
            <a:pPr marL="342900" indent="-342900"/>
            <a:r>
              <a:rPr lang="nl-BE" sz="2000" dirty="0">
                <a:cs typeface="Calibri" panose="020F0502020204030204"/>
              </a:rPr>
              <a:t>Residuair </a:t>
            </a:r>
            <a:r>
              <a:rPr lang="nl-BE" sz="2000" dirty="0" err="1">
                <a:cs typeface="Calibri" panose="020F0502020204030204"/>
              </a:rPr>
              <a:t>t.a.v</a:t>
            </a:r>
            <a:r>
              <a:rPr lang="nl-BE" sz="2000" dirty="0">
                <a:cs typeface="Calibri" panose="020F0502020204030204"/>
              </a:rPr>
              <a:t> andere onafhankelijke ‘sectorale instellingen’</a:t>
            </a:r>
          </a:p>
          <a:p>
            <a:pPr marL="342900" indent="-342900"/>
            <a:r>
              <a:rPr lang="nl-BE" sz="2000" dirty="0">
                <a:cs typeface="Calibri" panose="020F0502020204030204"/>
              </a:rPr>
              <a:t>Federaal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70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>
                <a:solidFill>
                  <a:srgbClr val="385CAD"/>
                </a:solidFill>
              </a:rPr>
              <a:t>‘</a:t>
            </a:r>
            <a:r>
              <a:rPr lang="nl-BE" sz="3600" dirty="0" err="1">
                <a:solidFill>
                  <a:srgbClr val="385CAD"/>
                </a:solidFill>
              </a:rPr>
              <a:t>Civic</a:t>
            </a:r>
            <a:r>
              <a:rPr lang="nl-BE" sz="3600" dirty="0">
                <a:solidFill>
                  <a:srgbClr val="385CAD"/>
                </a:solidFill>
              </a:rPr>
              <a:t> </a:t>
            </a:r>
            <a:r>
              <a:rPr lang="nl-BE" sz="3600" dirty="0" err="1">
                <a:solidFill>
                  <a:srgbClr val="385CAD"/>
                </a:solidFill>
              </a:rPr>
              <a:t>space</a:t>
            </a:r>
            <a:r>
              <a:rPr lang="nl-BE" sz="3600" dirty="0">
                <a:solidFill>
                  <a:srgbClr val="385CAD"/>
                </a:solidFill>
              </a:rPr>
              <a:t>’ is een centraal thema van het FIRM</a:t>
            </a:r>
            <a:endParaRPr lang="en-US" sz="3600" dirty="0" err="1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B0AA46B1-2EA7-0172-DD73-B8B60B8CE0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016737"/>
              </p:ext>
            </p:extLst>
          </p:nvPr>
        </p:nvGraphicFramePr>
        <p:xfrm>
          <a:off x="4974964" y="3429000"/>
          <a:ext cx="1539708" cy="1535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256C7954-6EFA-6232-C405-5361941C9FF6}"/>
              </a:ext>
            </a:extLst>
          </p:cNvPr>
          <p:cNvGrpSpPr/>
          <p:nvPr/>
        </p:nvGrpSpPr>
        <p:grpSpPr>
          <a:xfrm>
            <a:off x="7543310" y="2901187"/>
            <a:ext cx="1535197" cy="1535197"/>
            <a:chOff x="0" y="0"/>
            <a:chExt cx="1535197" cy="1535197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90FF70F-BC4E-D1A0-EE99-BE061A186EE8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>
              <a:extLst>
                <a:ext uri="{FF2B5EF4-FFF2-40B4-BE49-F238E27FC236}">
                  <a16:creationId xmlns:a16="http://schemas.microsoft.com/office/drawing/2014/main" id="{FC0AA214-7FC3-9AB3-F55A-2B64D8213D0F}"/>
                </a:ext>
              </a:extLst>
            </p:cNvPr>
            <p:cNvSpPr txBox="1"/>
            <p:nvPr/>
          </p:nvSpPr>
          <p:spPr>
            <a:xfrm>
              <a:off x="224824" y="224824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 err="1"/>
                <a:t>Mensen-rechten</a:t>
              </a:r>
              <a:r>
                <a:rPr lang="nl-BE" sz="1400" kern="1200" dirty="0"/>
                <a:t> op lokaal niveau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280BFB-BCE9-2D2B-C12D-64A501948240}"/>
              </a:ext>
            </a:extLst>
          </p:cNvPr>
          <p:cNvGrpSpPr/>
          <p:nvPr/>
        </p:nvGrpSpPr>
        <p:grpSpPr>
          <a:xfrm>
            <a:off x="5519994" y="1405807"/>
            <a:ext cx="1535197" cy="1535197"/>
            <a:chOff x="0" y="0"/>
            <a:chExt cx="1535197" cy="1535197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736945-1ED1-6CCD-B650-FABA340CEE9F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FC5A30B7-2719-CEE5-0925-28A0EB0652BA}"/>
                </a:ext>
              </a:extLst>
            </p:cNvPr>
            <p:cNvSpPr txBox="1"/>
            <p:nvPr/>
          </p:nvSpPr>
          <p:spPr>
            <a:xfrm>
              <a:off x="224824" y="224824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Sociale rechten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A041B28-6519-42DF-FC10-B2B042A98870}"/>
              </a:ext>
            </a:extLst>
          </p:cNvPr>
          <p:cNvGrpSpPr/>
          <p:nvPr/>
        </p:nvGrpSpPr>
        <p:grpSpPr>
          <a:xfrm>
            <a:off x="2421923" y="4092171"/>
            <a:ext cx="1535197" cy="1535197"/>
            <a:chOff x="0" y="0"/>
            <a:chExt cx="1535197" cy="1535197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BB0C8E8-5170-EA3A-918B-D2ED8767E548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Oval 4">
              <a:extLst>
                <a:ext uri="{FF2B5EF4-FFF2-40B4-BE49-F238E27FC236}">
                  <a16:creationId xmlns:a16="http://schemas.microsoft.com/office/drawing/2014/main" id="{22200937-13CF-C2E3-EE18-85AF8ABE72C5}"/>
                </a:ext>
              </a:extLst>
            </p:cNvPr>
            <p:cNvSpPr txBox="1"/>
            <p:nvPr/>
          </p:nvSpPr>
          <p:spPr>
            <a:xfrm>
              <a:off x="224824" y="224824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Bedrijven en </a:t>
              </a:r>
              <a:r>
                <a:rPr lang="nl-BE" sz="1400" kern="1200" dirty="0" err="1"/>
                <a:t>mensen-rechten</a:t>
              </a:r>
              <a:endParaRPr lang="nl-BE" sz="1400" kern="12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146784E-BBB2-1CB5-5CA9-D9BA256ED872}"/>
              </a:ext>
            </a:extLst>
          </p:cNvPr>
          <p:cNvGrpSpPr/>
          <p:nvPr/>
        </p:nvGrpSpPr>
        <p:grpSpPr>
          <a:xfrm>
            <a:off x="2964697" y="1660660"/>
            <a:ext cx="1535197" cy="1535197"/>
            <a:chOff x="0" y="0"/>
            <a:chExt cx="1535197" cy="153519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BB8C585-D763-4489-C010-BBA86208356B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Oval 4">
              <a:extLst>
                <a:ext uri="{FF2B5EF4-FFF2-40B4-BE49-F238E27FC236}">
                  <a16:creationId xmlns:a16="http://schemas.microsoft.com/office/drawing/2014/main" id="{5939803D-CF68-8AF9-19A9-1C8D85BFC29F}"/>
                </a:ext>
              </a:extLst>
            </p:cNvPr>
            <p:cNvSpPr txBox="1"/>
            <p:nvPr/>
          </p:nvSpPr>
          <p:spPr>
            <a:xfrm>
              <a:off x="224823" y="386450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De rechtsstaat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Justitie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nl-BE" sz="1400" kern="12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1117710-48F3-498D-D526-6527DF5FAD3D}"/>
              </a:ext>
            </a:extLst>
          </p:cNvPr>
          <p:cNvGrpSpPr/>
          <p:nvPr/>
        </p:nvGrpSpPr>
        <p:grpSpPr>
          <a:xfrm>
            <a:off x="7000536" y="4859769"/>
            <a:ext cx="1535197" cy="1535197"/>
            <a:chOff x="0" y="0"/>
            <a:chExt cx="1535197" cy="153519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4544494-8993-30A4-E0BD-5128C04377A8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857236DD-0C9B-8CA2-8D83-9AD7380A7783}"/>
                </a:ext>
              </a:extLst>
            </p:cNvPr>
            <p:cNvSpPr txBox="1"/>
            <p:nvPr/>
          </p:nvSpPr>
          <p:spPr>
            <a:xfrm>
              <a:off x="224824" y="224824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Klimaat en </a:t>
              </a:r>
              <a:r>
                <a:rPr lang="nl-BE" sz="1400" kern="1200" dirty="0" err="1"/>
                <a:t>mensen-rechten</a:t>
              </a:r>
              <a:endParaRPr lang="nl-BE" sz="1400" kern="1200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EFA2ECA-12AE-B352-DD7A-71508F284D61}"/>
              </a:ext>
            </a:extLst>
          </p:cNvPr>
          <p:cNvGrpSpPr/>
          <p:nvPr/>
        </p:nvGrpSpPr>
        <p:grpSpPr>
          <a:xfrm>
            <a:off x="4209621" y="5279941"/>
            <a:ext cx="1535197" cy="1535197"/>
            <a:chOff x="0" y="0"/>
            <a:chExt cx="1535197" cy="153519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D2BE90B-63EC-A557-E0AD-6C8BB055EFAD}"/>
                </a:ext>
              </a:extLst>
            </p:cNvPr>
            <p:cNvSpPr/>
            <p:nvPr/>
          </p:nvSpPr>
          <p:spPr>
            <a:xfrm>
              <a:off x="0" y="0"/>
              <a:ext cx="1535197" cy="153519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4">
              <a:extLst>
                <a:ext uri="{FF2B5EF4-FFF2-40B4-BE49-F238E27FC236}">
                  <a16:creationId xmlns:a16="http://schemas.microsoft.com/office/drawing/2014/main" id="{3EE35E1C-D28A-E82F-7FEB-599F3526A3E2}"/>
                </a:ext>
              </a:extLst>
            </p:cNvPr>
            <p:cNvSpPr txBox="1"/>
            <p:nvPr/>
          </p:nvSpPr>
          <p:spPr>
            <a:xfrm>
              <a:off x="224824" y="224824"/>
              <a:ext cx="1085549" cy="1085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400" kern="1200" dirty="0"/>
                <a:t>Digitalisering en artificiële intelligentie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86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2394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>
                <a:solidFill>
                  <a:srgbClr val="385CAD"/>
                </a:solidFill>
              </a:rPr>
              <a:t>‘</a:t>
            </a:r>
            <a:r>
              <a:rPr lang="nl-BE" sz="3600" dirty="0" err="1">
                <a:solidFill>
                  <a:srgbClr val="385CAD"/>
                </a:solidFill>
              </a:rPr>
              <a:t>Civic</a:t>
            </a:r>
            <a:r>
              <a:rPr lang="nl-BE" sz="3600" dirty="0">
                <a:solidFill>
                  <a:srgbClr val="385CAD"/>
                </a:solidFill>
              </a:rPr>
              <a:t> </a:t>
            </a:r>
            <a:r>
              <a:rPr lang="nl-BE" sz="3600" dirty="0" err="1">
                <a:solidFill>
                  <a:srgbClr val="385CAD"/>
                </a:solidFill>
              </a:rPr>
              <a:t>space</a:t>
            </a:r>
            <a:r>
              <a:rPr lang="nl-BE" sz="3600" dirty="0">
                <a:solidFill>
                  <a:srgbClr val="385CAD"/>
                </a:solidFill>
              </a:rPr>
              <a:t>’ is een centraal thema van het FIRM</a:t>
            </a:r>
            <a:endParaRPr lang="en-US" sz="3600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8BE5CC7D-0F92-3072-FCEF-CF08F7D06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25455"/>
              </p:ext>
            </p:extLst>
          </p:nvPr>
        </p:nvGraphicFramePr>
        <p:xfrm>
          <a:off x="972195" y="1036956"/>
          <a:ext cx="10134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7300">
                  <a:extLst>
                    <a:ext uri="{9D8B030D-6E8A-4147-A177-3AD203B41FA5}">
                      <a16:colId xmlns:a16="http://schemas.microsoft.com/office/drawing/2014/main" val="3995935810"/>
                    </a:ext>
                  </a:extLst>
                </a:gridCol>
                <a:gridCol w="5067300">
                  <a:extLst>
                    <a:ext uri="{9D8B030D-6E8A-4147-A177-3AD203B41FA5}">
                      <a16:colId xmlns:a16="http://schemas.microsoft.com/office/drawing/2014/main" val="844084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b="0" dirty="0">
                          <a:ea typeface="+mn-lt"/>
                          <a:cs typeface="+mn-lt"/>
                        </a:rPr>
                        <a:t>De maatschappelijke ruimte </a:t>
                      </a:r>
                      <a:r>
                        <a:rPr lang="nl-BE" sz="2000" b="1" dirty="0">
                          <a:solidFill>
                            <a:schemeClr val="bg1"/>
                          </a:solidFill>
                          <a:ea typeface="+mn-lt"/>
                          <a:cs typeface="+mn-lt"/>
                        </a:rPr>
                        <a:t>wordt gekenmerkt </a:t>
                      </a:r>
                      <a:r>
                        <a:rPr lang="nl-BE" sz="2000" b="0" dirty="0">
                          <a:solidFill>
                            <a:schemeClr val="bg1"/>
                          </a:solidFill>
                          <a:ea typeface="+mn-lt"/>
                          <a:cs typeface="+mn-lt"/>
                        </a:rPr>
                        <a:t>door de mate van respect voor </a:t>
                      </a:r>
                      <a:r>
                        <a:rPr lang="nl-BE" sz="2000" b="0" dirty="0">
                          <a:ea typeface="+mn-lt"/>
                          <a:cs typeface="+mn-lt"/>
                        </a:rPr>
                        <a:t>mensenrechten</a:t>
                      </a:r>
                      <a:endParaRPr lang="nl-B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000" b="0" dirty="0"/>
                        <a:t>De maatschappelijke ruimte kan verder worden </a:t>
                      </a:r>
                      <a:r>
                        <a:rPr lang="nl-BE" sz="2000" b="1" dirty="0"/>
                        <a:t>ingeperkt</a:t>
                      </a:r>
                      <a:r>
                        <a:rPr lang="nl-BE" sz="2000" b="0" dirty="0"/>
                        <a:t> door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20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Vrijheid van vereniging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>
                          <a:ea typeface="+mn-lt"/>
                          <a:cs typeface="+mn-lt"/>
                        </a:rPr>
                        <a:t>Bedreiging mensenrechtenactoren</a:t>
                      </a:r>
                    </a:p>
                    <a:p>
                      <a:pPr marL="342900" indent="-342900" algn="just">
                        <a:buFont typeface="Courier New" panose="02070309020205020404" pitchFamily="49" charset="0"/>
                        <a:buChar char="o"/>
                      </a:pPr>
                      <a:r>
                        <a:rPr lang="nl-BE" sz="2000" dirty="0">
                          <a:ea typeface="+mn-lt"/>
                          <a:cs typeface="+mn-lt"/>
                        </a:rPr>
                        <a:t>Individueel niveau</a:t>
                      </a:r>
                    </a:p>
                    <a:p>
                      <a:pPr marL="342900" indent="-342900" algn="just">
                        <a:buFont typeface="Courier New" panose="02070309020205020404" pitchFamily="49" charset="0"/>
                        <a:buChar char="o"/>
                      </a:pPr>
                      <a:r>
                        <a:rPr lang="nl-BE" sz="2000" dirty="0">
                          <a:ea typeface="+mn-lt"/>
                          <a:cs typeface="+mn-lt"/>
                        </a:rPr>
                        <a:t>Organisatieniveau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71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Vrijheid van vergadering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Politieke druk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790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Vrijheid van meningsuiting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Wispelturige financiering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3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Persvrijheid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Beperkt en onvoorspelbare toegang tot het beleidsproces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15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Overdadige regulering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276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Interne organisatie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00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BE" sz="2000" dirty="0"/>
                        <a:t>Sociale context,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0896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71102C9-E0F5-AF86-967F-A2BE25399A61}"/>
              </a:ext>
            </a:extLst>
          </p:cNvPr>
          <p:cNvSpPr txBox="1"/>
          <p:nvPr/>
        </p:nvSpPr>
        <p:spPr>
          <a:xfrm>
            <a:off x="895469" y="5821044"/>
            <a:ext cx="96132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2000" b="0" dirty="0">
                <a:ea typeface="+mn-lt"/>
                <a:cs typeface="+mn-lt"/>
              </a:rPr>
              <a:t>Een open en sterke maatschappelijke ruimte is van groot instrumenteel belang voor de promotie, bescherming en realisatie van </a:t>
            </a:r>
            <a:r>
              <a:rPr lang="nl-BE" sz="2000" b="0" dirty="0">
                <a:solidFill>
                  <a:srgbClr val="385CAD"/>
                </a:solidFill>
                <a:ea typeface="+mn-lt"/>
                <a:cs typeface="+mn-lt"/>
              </a:rPr>
              <a:t>andere mensenrechten</a:t>
            </a:r>
            <a:r>
              <a:rPr lang="nl-BE" sz="2000" b="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38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600" dirty="0">
                <a:solidFill>
                  <a:srgbClr val="385CAD"/>
                </a:solidFill>
              </a:rPr>
              <a:t>‘</a:t>
            </a:r>
            <a:r>
              <a:rPr lang="nl-BE" sz="3600" dirty="0" err="1">
                <a:solidFill>
                  <a:srgbClr val="385CAD"/>
                </a:solidFill>
              </a:rPr>
              <a:t>Civic</a:t>
            </a:r>
            <a:r>
              <a:rPr lang="nl-BE" sz="3600" dirty="0">
                <a:solidFill>
                  <a:srgbClr val="385CAD"/>
                </a:solidFill>
              </a:rPr>
              <a:t> </a:t>
            </a:r>
            <a:r>
              <a:rPr lang="nl-BE" sz="3600" dirty="0" err="1">
                <a:solidFill>
                  <a:srgbClr val="385CAD"/>
                </a:solidFill>
              </a:rPr>
              <a:t>space</a:t>
            </a:r>
            <a:r>
              <a:rPr lang="nl-BE" sz="3600" dirty="0">
                <a:solidFill>
                  <a:srgbClr val="385CAD"/>
                </a:solidFill>
              </a:rPr>
              <a:t>’ is een centraal thema van het FIRM</a:t>
            </a:r>
            <a:endParaRPr lang="en-US" sz="3600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>
              <a:buNone/>
            </a:pPr>
            <a:r>
              <a:rPr lang="nl-BE" sz="2000" dirty="0">
                <a:solidFill>
                  <a:srgbClr val="385CAD"/>
                </a:solidFill>
                <a:effectLst/>
                <a:ea typeface="Times New Roman" panose="02020603050405020304" pitchFamily="18" charset="0"/>
                <a:cs typeface="Calibri"/>
              </a:rPr>
              <a:t>FIRM/IFDH</a:t>
            </a:r>
            <a:r>
              <a:rPr lang="nl-BE" sz="2000" dirty="0">
                <a:effectLst/>
                <a:ea typeface="Times New Roman" panose="02020603050405020304" pitchFamily="18" charset="0"/>
                <a:cs typeface="Calibri"/>
              </a:rPr>
              <a:t>: wil een </a:t>
            </a:r>
            <a:r>
              <a:rPr lang="nl-BE" sz="2000" dirty="0">
                <a:solidFill>
                  <a:srgbClr val="385CAD"/>
                </a:solidFill>
                <a:effectLst/>
                <a:ea typeface="Times New Roman" panose="02020603050405020304" pitchFamily="18" charset="0"/>
                <a:cs typeface="Calibri"/>
              </a:rPr>
              <a:t>omvattende strategie</a:t>
            </a:r>
            <a:r>
              <a:rPr lang="nl-BE" sz="2000" dirty="0">
                <a:effectLst/>
                <a:ea typeface="Times New Roman" panose="02020603050405020304" pitchFamily="18" charset="0"/>
                <a:cs typeface="Calibri"/>
              </a:rPr>
              <a:t> voor:</a:t>
            </a: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Het beschermen en promoten van 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een open en sterke maatschappelijke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 ruimte</a:t>
            </a:r>
            <a:endParaRPr lang="nl-BE" sz="2000" dirty="0">
              <a:effectLst/>
              <a:ea typeface="Times New Roman" panose="02020603050405020304" pitchFamily="18" charset="0"/>
              <a:cs typeface="Calibri"/>
            </a:endParaRP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H</a:t>
            </a:r>
            <a:r>
              <a:rPr lang="nl-BE" sz="2000" dirty="0">
                <a:effectLst/>
                <a:ea typeface="Times New Roman" panose="02020603050405020304" pitchFamily="18" charset="0"/>
                <a:cs typeface="Calibri"/>
              </a:rPr>
              <a:t>et beschermen en ondersteunen van </a:t>
            </a:r>
            <a:r>
              <a:rPr lang="nl-BE" sz="2000" dirty="0">
                <a:solidFill>
                  <a:srgbClr val="385CAD"/>
                </a:solidFill>
                <a:effectLst/>
                <a:ea typeface="Times New Roman" panose="02020603050405020304" pitchFamily="18" charset="0"/>
                <a:cs typeface="Calibri"/>
              </a:rPr>
              <a:t>mensenrechtenverdedigers</a:t>
            </a: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C9861A8-14F7-10C1-AD6B-A351C06CE9B0}"/>
              </a:ext>
            </a:extLst>
          </p:cNvPr>
          <p:cNvGrpSpPr/>
          <p:nvPr/>
        </p:nvGrpSpPr>
        <p:grpSpPr>
          <a:xfrm>
            <a:off x="1186413" y="4674124"/>
            <a:ext cx="1525037" cy="1502839"/>
            <a:chOff x="7976162" y="1926810"/>
            <a:chExt cx="1305349" cy="130534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47EAD57-78A6-C8E8-788B-689D350C5A5B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5C043BCF-4AAC-93D3-6E25-C9B4980A7874}"/>
                </a:ext>
              </a:extLst>
            </p:cNvPr>
            <p:cNvSpPr txBox="1"/>
            <p:nvPr/>
          </p:nvSpPr>
          <p:spPr>
            <a:xfrm>
              <a:off x="8071743" y="2022391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Ruimte voor mensenrechtenverdedigers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2BBE82D-639A-A855-741F-A0F65BF5730D}"/>
              </a:ext>
            </a:extLst>
          </p:cNvPr>
          <p:cNvGrpSpPr/>
          <p:nvPr/>
        </p:nvGrpSpPr>
        <p:grpSpPr>
          <a:xfrm>
            <a:off x="7390557" y="4755416"/>
            <a:ext cx="1473199" cy="1421547"/>
            <a:chOff x="7976162" y="1926810"/>
            <a:chExt cx="1305349" cy="130534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19B6784-8DDC-9F93-5F2E-ED44E70F0821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Oval 4">
              <a:extLst>
                <a:ext uri="{FF2B5EF4-FFF2-40B4-BE49-F238E27FC236}">
                  <a16:creationId xmlns:a16="http://schemas.microsoft.com/office/drawing/2014/main" id="{1AC1C89A-E238-D9EE-F9F4-DCA8B412450A}"/>
                </a:ext>
              </a:extLst>
            </p:cNvPr>
            <p:cNvSpPr txBox="1"/>
            <p:nvPr/>
          </p:nvSpPr>
          <p:spPr>
            <a:xfrm>
              <a:off x="8071743" y="2022391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SLAPP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5CC3130-C93C-F27B-3E36-65C16E48785A}"/>
              </a:ext>
            </a:extLst>
          </p:cNvPr>
          <p:cNvGrpSpPr/>
          <p:nvPr/>
        </p:nvGrpSpPr>
        <p:grpSpPr>
          <a:xfrm>
            <a:off x="3044933" y="3292771"/>
            <a:ext cx="1473200" cy="1421547"/>
            <a:chOff x="7976162" y="1926810"/>
            <a:chExt cx="1305349" cy="130534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94A0D89-A4E0-B7C0-D0A0-D4CB9499AE3D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30D5B52F-D242-393C-B018-8BE6C81A4BBF}"/>
                </a:ext>
              </a:extLst>
            </p:cNvPr>
            <p:cNvSpPr txBox="1"/>
            <p:nvPr/>
          </p:nvSpPr>
          <p:spPr>
            <a:xfrm>
              <a:off x="8071743" y="2022391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Klokkenluiders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D661AF-D100-62F7-A7E6-4D0437D83D52}"/>
              </a:ext>
            </a:extLst>
          </p:cNvPr>
          <p:cNvGrpSpPr/>
          <p:nvPr/>
        </p:nvGrpSpPr>
        <p:grpSpPr>
          <a:xfrm>
            <a:off x="9052940" y="3297414"/>
            <a:ext cx="1525037" cy="1502839"/>
            <a:chOff x="7976162" y="1926810"/>
            <a:chExt cx="1305349" cy="130534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20C87E1-943B-E573-4034-8979BB86D021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Oval 4">
              <a:extLst>
                <a:ext uri="{FF2B5EF4-FFF2-40B4-BE49-F238E27FC236}">
                  <a16:creationId xmlns:a16="http://schemas.microsoft.com/office/drawing/2014/main" id="{97AF81C3-6AB3-3816-A0B7-A5A12277370E}"/>
                </a:ext>
              </a:extLst>
            </p:cNvPr>
            <p:cNvSpPr txBox="1"/>
            <p:nvPr/>
          </p:nvSpPr>
          <p:spPr>
            <a:xfrm>
              <a:off x="8071744" y="2117974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Ondersteunen</a:t>
              </a:r>
            </a:p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dirty="0"/>
                <a:t>gezamenlijke</a:t>
              </a:r>
            </a:p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Strategie?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64E41BF-D562-3F47-B350-A3945C746211}"/>
              </a:ext>
            </a:extLst>
          </p:cNvPr>
          <p:cNvGrpSpPr/>
          <p:nvPr/>
        </p:nvGrpSpPr>
        <p:grpSpPr>
          <a:xfrm>
            <a:off x="5180645" y="3866357"/>
            <a:ext cx="1473200" cy="1421547"/>
            <a:chOff x="7976162" y="1926810"/>
            <a:chExt cx="1305349" cy="130534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495681A-6E58-C8B8-7330-3B2827ABEA0A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4">
              <a:extLst>
                <a:ext uri="{FF2B5EF4-FFF2-40B4-BE49-F238E27FC236}">
                  <a16:creationId xmlns:a16="http://schemas.microsoft.com/office/drawing/2014/main" id="{42027FFA-47E9-FA98-0AAF-93A842720817}"/>
                </a:ext>
              </a:extLst>
            </p:cNvPr>
            <p:cNvSpPr txBox="1"/>
            <p:nvPr/>
          </p:nvSpPr>
          <p:spPr>
            <a:xfrm>
              <a:off x="8071743" y="2022391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1500" kern="1200" dirty="0"/>
                <a:t>Wetgeving openbaarheid van bestuur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738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Opzet onderzoek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786765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 algn="just">
              <a:buNone/>
            </a:pPr>
            <a:r>
              <a:rPr lang="nl-BE" sz="2000" dirty="0">
                <a:solidFill>
                  <a:srgbClr val="385CAD"/>
                </a:solidFill>
                <a:effectLst/>
                <a:ea typeface="Times New Roman" panose="02020603050405020304" pitchFamily="18" charset="0"/>
                <a:cs typeface="Calibri"/>
              </a:rPr>
              <a:t>Doel: 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 Monitoringsinstrument voor maatschappelijke ruimte</a:t>
            </a:r>
          </a:p>
          <a:p>
            <a:pPr lvl="0" algn="just">
              <a:buNone/>
            </a:pPr>
            <a:endParaRPr lang="nl-BE" sz="2000" dirty="0">
              <a:solidFill>
                <a:srgbClr val="385CAD"/>
              </a:solidFill>
              <a:effectLst/>
              <a:ea typeface="Times New Roman" panose="02020603050405020304" pitchFamily="18" charset="0"/>
              <a:cs typeface="Calibri"/>
            </a:endParaRPr>
          </a:p>
          <a:p>
            <a:pPr lvl="0" algn="just">
              <a:buNone/>
            </a:pPr>
            <a:r>
              <a:rPr lang="nl-BE" sz="2000" dirty="0">
                <a:solidFill>
                  <a:srgbClr val="385CAD"/>
                </a:solidFill>
                <a:effectLst/>
                <a:ea typeface="Times New Roman" panose="02020603050405020304" pitchFamily="18" charset="0"/>
                <a:cs typeface="Calibri"/>
              </a:rPr>
              <a:t>Onderzoeksvragen</a:t>
            </a:r>
            <a:r>
              <a:rPr lang="nl-BE" sz="2000" dirty="0">
                <a:effectLst/>
                <a:ea typeface="Times New Roman" panose="02020603050405020304" pitchFamily="18" charset="0"/>
                <a:cs typeface="Calibri"/>
              </a:rPr>
              <a:t>:</a:t>
            </a: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In welke mate en op welke manieren worden mensenrechtenverdedigers in België 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bedreigd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 in hun bewegingsruimte om mensenrechten in België te verdedigen?</a:t>
            </a:r>
          </a:p>
          <a:p>
            <a:pPr algn="just"/>
            <a:endParaRPr lang="nl-BE" sz="2000" dirty="0">
              <a:ea typeface="Times New Roman" panose="02020603050405020304" pitchFamily="18" charset="0"/>
              <a:cs typeface="Calibri"/>
            </a:endParaRP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Hoe wordt hiermee 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omgegaan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?</a:t>
            </a:r>
          </a:p>
          <a:p>
            <a:pPr algn="just"/>
            <a:endParaRPr lang="nl-BE" sz="2000" dirty="0">
              <a:ea typeface="Times New Roman" panose="02020603050405020304" pitchFamily="18" charset="0"/>
              <a:cs typeface="Calibri"/>
            </a:endParaRP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Wie heeft extra nood aan 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bescherming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?</a:t>
            </a:r>
          </a:p>
          <a:p>
            <a:pPr algn="just"/>
            <a:endParaRPr lang="nl-BE" sz="2000" dirty="0">
              <a:ea typeface="Times New Roman" panose="02020603050405020304" pitchFamily="18" charset="0"/>
              <a:cs typeface="Calibri"/>
            </a:endParaRPr>
          </a:p>
          <a:p>
            <a:pPr algn="just"/>
            <a:r>
              <a:rPr lang="nl-BE" sz="2000" dirty="0">
                <a:ea typeface="Times New Roman" panose="02020603050405020304" pitchFamily="18" charset="0"/>
                <a:cs typeface="Calibri"/>
              </a:rPr>
              <a:t>Hoe kunnen mensenrechtenverdedigers 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beter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 worden </a:t>
            </a:r>
            <a:r>
              <a:rPr lang="nl-BE" sz="2000" dirty="0">
                <a:solidFill>
                  <a:srgbClr val="385CAD"/>
                </a:solidFill>
                <a:ea typeface="Times New Roman" panose="02020603050405020304" pitchFamily="18" charset="0"/>
                <a:cs typeface="Calibri"/>
              </a:rPr>
              <a:t>geholpen</a:t>
            </a:r>
            <a:r>
              <a:rPr lang="nl-BE" sz="2000" dirty="0">
                <a:ea typeface="Times New Roman" panose="02020603050405020304" pitchFamily="18" charset="0"/>
                <a:cs typeface="Calibri"/>
              </a:rPr>
              <a:t> en kan de maatschappelijke ruimte worden versterkt?</a:t>
            </a: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3E34277-C100-385C-651A-7746687CBD79}"/>
              </a:ext>
            </a:extLst>
          </p:cNvPr>
          <p:cNvGrpSpPr/>
          <p:nvPr/>
        </p:nvGrpSpPr>
        <p:grpSpPr>
          <a:xfrm>
            <a:off x="9010651" y="1690688"/>
            <a:ext cx="3035300" cy="3141004"/>
            <a:chOff x="7976162" y="1926810"/>
            <a:chExt cx="1305349" cy="130534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000AA6B-6EBA-EBF4-10F5-FFFA14F80E3D}"/>
                </a:ext>
              </a:extLst>
            </p:cNvPr>
            <p:cNvSpPr/>
            <p:nvPr/>
          </p:nvSpPr>
          <p:spPr>
            <a:xfrm>
              <a:off x="7976162" y="1926810"/>
              <a:ext cx="1305349" cy="130534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Oval 4">
              <a:extLst>
                <a:ext uri="{FF2B5EF4-FFF2-40B4-BE49-F238E27FC236}">
                  <a16:creationId xmlns:a16="http://schemas.microsoft.com/office/drawing/2014/main" id="{3EE7767E-6504-D41D-14C0-CDAE2897FE9D}"/>
                </a:ext>
              </a:extLst>
            </p:cNvPr>
            <p:cNvSpPr txBox="1"/>
            <p:nvPr/>
          </p:nvSpPr>
          <p:spPr>
            <a:xfrm>
              <a:off x="8071743" y="2022391"/>
              <a:ext cx="1114185" cy="1114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BE" sz="3000" kern="1200" dirty="0"/>
                <a:t>Ruimte voor mensenrechtenverdedigers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99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7FCCC12F-FB80-4424-BD38-6EFB18249589}"/>
              </a:ext>
            </a:extLst>
          </p:cNvPr>
          <p:cNvCxnSpPr>
            <a:cxnSpLocks/>
          </p:cNvCxnSpPr>
          <p:nvPr/>
        </p:nvCxnSpPr>
        <p:spPr>
          <a:xfrm>
            <a:off x="713728" y="0"/>
            <a:ext cx="0" cy="5162550"/>
          </a:xfrm>
          <a:prstGeom prst="line">
            <a:avLst/>
          </a:prstGeom>
          <a:ln w="38100">
            <a:solidFill>
              <a:srgbClr val="385CA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itel 5">
            <a:extLst>
              <a:ext uri="{FF2B5EF4-FFF2-40B4-BE49-F238E27FC236}">
                <a16:creationId xmlns:a16="http://schemas.microsoft.com/office/drawing/2014/main" id="{E1277B66-C66C-416E-9AF6-A5F49FC7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385CAD"/>
                </a:solidFill>
              </a:rPr>
              <a:t>Opzet onderzoek</a:t>
            </a:r>
            <a:endParaRPr lang="en-US" dirty="0" err="1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27CAC319-E281-4B63-828A-B6D26AB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buNone/>
            </a:pPr>
            <a:r>
              <a:rPr lang="nl-BE" sz="2400" dirty="0">
                <a:ea typeface="+mn-lt"/>
                <a:cs typeface="+mn-lt"/>
              </a:rPr>
              <a:t>Mensenrechtenverdedigers &amp; maatschappelijke ruimte in brede zin:</a:t>
            </a:r>
          </a:p>
          <a:p>
            <a:pPr algn="just">
              <a:buNone/>
            </a:pPr>
            <a:endParaRPr lang="nl-BE" sz="2400" dirty="0">
              <a:ea typeface="+mn-lt"/>
              <a:cs typeface="+mn-lt"/>
            </a:endParaRPr>
          </a:p>
          <a:p>
            <a:pPr algn="just"/>
            <a:r>
              <a:rPr lang="nl-BE" sz="2400" dirty="0">
                <a:effectLst/>
                <a:ea typeface="+mn-lt"/>
                <a:cs typeface="+mn-lt"/>
              </a:rPr>
              <a:t>Bijdragen aan de bevordering, ve</a:t>
            </a:r>
            <a:r>
              <a:rPr lang="nl-BE" sz="2400" dirty="0">
                <a:ea typeface="+mn-lt"/>
                <a:cs typeface="+mn-lt"/>
              </a:rPr>
              <a:t>rdediging of realisatie van mensenrechten</a:t>
            </a:r>
          </a:p>
          <a:p>
            <a:pPr algn="just"/>
            <a:endParaRPr lang="nl-BE" sz="2400" dirty="0">
              <a:effectLst/>
              <a:ea typeface="+mn-lt"/>
              <a:cs typeface="+mn-lt"/>
            </a:endParaRPr>
          </a:p>
          <a:p>
            <a:pPr algn="just"/>
            <a:r>
              <a:rPr lang="nl-BE" sz="2400" dirty="0">
                <a:ea typeface="+mn-lt"/>
                <a:cs typeface="+mn-lt"/>
              </a:rPr>
              <a:t>Brede waaier aan organisaties en instellingen (46 netwerken &amp; koepels)</a:t>
            </a:r>
          </a:p>
          <a:p>
            <a:pPr lvl="1" algn="just"/>
            <a:r>
              <a:rPr lang="nl-BE" sz="2000" dirty="0">
                <a:ea typeface="+mn-lt"/>
                <a:cs typeface="+mn-lt"/>
              </a:rPr>
              <a:t>Leden Mensenrechtenplatform (19)</a:t>
            </a:r>
          </a:p>
          <a:p>
            <a:pPr lvl="1" algn="just"/>
            <a:r>
              <a:rPr lang="nl-BE" sz="2000" dirty="0" err="1">
                <a:ea typeface="+mn-lt"/>
                <a:cs typeface="+mn-lt"/>
              </a:rPr>
              <a:t>NGO’s</a:t>
            </a:r>
            <a:r>
              <a:rPr lang="nl-BE" sz="2000" dirty="0">
                <a:ea typeface="+mn-lt"/>
                <a:cs typeface="+mn-lt"/>
              </a:rPr>
              <a:t> (feitelijke verenigingen en vzw’s) &amp; andere (publieke) actoren (+1 000)</a:t>
            </a:r>
          </a:p>
          <a:p>
            <a:pPr lvl="1" algn="just"/>
            <a:r>
              <a:rPr lang="nl-BE" sz="2000" dirty="0" err="1">
                <a:ea typeface="+mn-lt"/>
                <a:cs typeface="+mn-lt"/>
              </a:rPr>
              <a:t>Ombudsdiensten</a:t>
            </a:r>
            <a:r>
              <a:rPr lang="nl-BE" sz="2000" dirty="0">
                <a:ea typeface="+mn-lt"/>
                <a:cs typeface="+mn-lt"/>
              </a:rPr>
              <a:t> (32)</a:t>
            </a:r>
          </a:p>
          <a:p>
            <a:pPr lvl="1" algn="just"/>
            <a:endParaRPr lang="nl-BE" sz="2000" dirty="0">
              <a:ea typeface="+mn-lt"/>
              <a:cs typeface="+mn-lt"/>
            </a:endParaRPr>
          </a:p>
          <a:p>
            <a:pPr algn="just"/>
            <a:r>
              <a:rPr lang="nl-BE" sz="2400" dirty="0">
                <a:ea typeface="+mn-lt"/>
                <a:cs typeface="+mn-lt"/>
              </a:rPr>
              <a:t>Niet: vakbonden, jeugdverenigingen, mutualiteiten, pers,…</a:t>
            </a:r>
          </a:p>
          <a:p>
            <a:pPr algn="just"/>
            <a:r>
              <a:rPr lang="nl-BE" sz="2400" dirty="0">
                <a:ea typeface="+mn-lt"/>
                <a:cs typeface="+mn-lt"/>
              </a:rPr>
              <a:t>Toekomst: ook andere actoren</a:t>
            </a:r>
          </a:p>
          <a:p>
            <a:pPr algn="just"/>
            <a:endParaRPr lang="nl-BE" sz="2400" dirty="0">
              <a:effectLst/>
              <a:ea typeface="+mn-lt"/>
              <a:cs typeface="+mn-lt"/>
            </a:endParaRPr>
          </a:p>
          <a:p>
            <a:pPr marL="0" indent="0" algn="just">
              <a:buNone/>
            </a:pPr>
            <a:endParaRPr lang="nl-BE" dirty="0">
              <a:effectLst/>
              <a:ea typeface="Times New Roman" panose="02020603050405020304" pitchFamily="18" charset="0"/>
              <a:cs typeface="Calibri"/>
            </a:endParaRPr>
          </a:p>
          <a:p>
            <a:pPr marL="0" indent="0" algn="just">
              <a:buNone/>
            </a:pPr>
            <a:endParaRPr lang="nl-BE" dirty="0">
              <a:ea typeface="Times New Roman" panose="02020603050405020304" pitchFamily="18" charset="0"/>
              <a:cs typeface="Calibri" panose="020F0502020204030204"/>
            </a:endParaRPr>
          </a:p>
          <a:p>
            <a:pPr marL="0" indent="0" algn="just" fontAlgn="base">
              <a:buNone/>
            </a:pPr>
            <a:endParaRPr lang="nl-BE" sz="1800" dirty="0">
              <a:ea typeface="Times New Roman" panose="02020603050405020304" pitchFamily="18" charset="0"/>
              <a:cs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9B5B0AB-86B0-4F4F-AC96-615AF80F6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708" y="6176963"/>
            <a:ext cx="638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03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be3d15-ad1c-4563-9f5d-7d20cb4af97f">
      <Terms xmlns="http://schemas.microsoft.com/office/infopath/2007/PartnerControls"/>
    </lcf76f155ced4ddcb4097134ff3c332f>
    <TaxCatchAll xmlns="cfee3ef9-c2b6-4c6d-9e9e-03db096717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0F3A95C79D22468B710EB1E62DDABF" ma:contentTypeVersion="18" ma:contentTypeDescription="Create a new document." ma:contentTypeScope="" ma:versionID="dc5547991015ffbc988d12693871148c">
  <xsd:schema xmlns:xsd="http://www.w3.org/2001/XMLSchema" xmlns:xs="http://www.w3.org/2001/XMLSchema" xmlns:p="http://schemas.microsoft.com/office/2006/metadata/properties" xmlns:ns2="93be3d15-ad1c-4563-9f5d-7d20cb4af97f" xmlns:ns3="cfee3ef9-c2b6-4c6d-9e9e-03db0967173e" targetNamespace="http://schemas.microsoft.com/office/2006/metadata/properties" ma:root="true" ma:fieldsID="7a8040d36211b4f137e1f7e6cf3e97e5" ns2:_="" ns3:_="">
    <xsd:import namespace="93be3d15-ad1c-4563-9f5d-7d20cb4af97f"/>
    <xsd:import namespace="cfee3ef9-c2b6-4c6d-9e9e-03db096717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e3d15-ad1c-4563-9f5d-7d20cb4af9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708ae7e-25cf-46fb-a6be-dd6181ba2c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e3ef9-c2b6-4c6d-9e9e-03db096717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6a5dd66-be13-43a9-a5e8-5149c1b589c5}" ma:internalName="TaxCatchAll" ma:showField="CatchAllData" ma:web="cfee3ef9-c2b6-4c6d-9e9e-03db096717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A55D31-1DEF-4382-995A-9F12895AC807}">
  <ds:schemaRefs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fee3ef9-c2b6-4c6d-9e9e-03db0967173e"/>
    <ds:schemaRef ds:uri="93be3d15-ad1c-4563-9f5d-7d20cb4af97f"/>
  </ds:schemaRefs>
</ds:datastoreItem>
</file>

<file path=customXml/itemProps2.xml><?xml version="1.0" encoding="utf-8"?>
<ds:datastoreItem xmlns:ds="http://schemas.openxmlformats.org/officeDocument/2006/customXml" ds:itemID="{E01B1F7B-8A33-48EC-B646-441112F84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be3d15-ad1c-4563-9f5d-7d20cb4af97f"/>
    <ds:schemaRef ds:uri="cfee3ef9-c2b6-4c6d-9e9e-03db09671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158E5A-B966-4138-B36E-137F4F1C76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1270</Words>
  <Application>Microsoft Office PowerPoint</Application>
  <PresentationFormat>Widescreen</PresentationFormat>
  <Paragraphs>215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Office Theme</vt:lpstr>
      <vt:lpstr>       Federaal Instituut voor de  Rechten van de Mens (FIRM) Institut fédéral des droits humains (IFDH) </vt:lpstr>
      <vt:lpstr>Overzicht</vt:lpstr>
      <vt:lpstr>Wat is het FIRM?</vt:lpstr>
      <vt:lpstr>Wat is het FIRM?</vt:lpstr>
      <vt:lpstr>‘Civic space’ is een centraal thema van het FIRM</vt:lpstr>
      <vt:lpstr>‘Civic space’ is een centraal thema van het FIRM</vt:lpstr>
      <vt:lpstr>‘Civic space’ is een centraal thema van het FIRM</vt:lpstr>
      <vt:lpstr>Opzet onderzoek</vt:lpstr>
      <vt:lpstr>Opzet onderzoek</vt:lpstr>
      <vt:lpstr>Opzet onderzoek</vt:lpstr>
      <vt:lpstr>Eerste resultaten</vt:lpstr>
      <vt:lpstr>Eerste resultaten</vt:lpstr>
      <vt:lpstr>Eerste resultaten</vt:lpstr>
      <vt:lpstr>Eerste resultaten</vt:lpstr>
      <vt:lpstr>Eerste resultaten</vt:lpstr>
      <vt:lpstr>Volgende stappen</vt:lpstr>
      <vt:lpstr>Eerste resultaten</vt:lpstr>
      <vt:lpstr>Eerste resultaten</vt:lpstr>
      <vt:lpstr>Eerste resultaten</vt:lpstr>
      <vt:lpstr>Thematisch kader en doelstellingen</vt:lpstr>
      <vt:lpstr>Wat is het FIRM?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Martien Schotsmans</dc:creator>
  <cp:lastModifiedBy>Tim Goedemé</cp:lastModifiedBy>
  <cp:revision>10</cp:revision>
  <cp:lastPrinted>2022-09-06T08:10:54Z</cp:lastPrinted>
  <dcterms:created xsi:type="dcterms:W3CDTF">2021-04-22T12:04:42Z</dcterms:created>
  <dcterms:modified xsi:type="dcterms:W3CDTF">2023-03-14T11:06:15Z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0x010100DC0F3A95C79D22468B710EB1E62DDABF</vt:lpwstr>
  </property>
  <property fmtid="{D5CDD505-2E9C-101B-9397-08002B2CF9AE}" pid="3" name="MediaServiceImageTags">
    <vt:lpwstr/>
  </property>
</Properties>
</file>