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B9685-E7F6-40DA-98E5-95CCF6EBD9EB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DECBE-D871-430A-9EAB-A09E06B5A56C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75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2870-FE56-4967-9F57-DF735CA86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14757-D037-45D5-AD47-C563A5B76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34988-CB66-4A61-8398-97228839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9EBC-F6B5-4AF6-8129-8D39B81B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681B6-1AF3-4F0F-A43F-36EA31C5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56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F2AD9-F38F-43BE-8CD6-09CAF07D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A7BEE-A6FB-4850-9C64-24B2AFD11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E4C97-7E12-4531-98F9-B3B939E8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1873E-3F53-4747-8DCA-0C4C3CDB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9ADA8-B0F7-40E5-94E2-3ACED1DE3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15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FCB587-5B02-40D0-81C1-974C0BB567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C2888-B06B-460D-AF25-3177EF64A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5C123-94D2-4976-8FAC-99A7A67B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43831-FF6F-47B2-810D-5BA4AC13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B317E-60C5-4545-8161-06AA4D9B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5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2DD3A-C550-4378-8856-372761203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6732-DE8C-46D0-80F5-0839C70DB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B25-0D06-4369-AB03-2A572B38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EA07B-FC6B-460F-A94A-BAA8F0D2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FF39-2D8C-4731-8AC7-14D35C26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16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14FD1-77B6-4FFC-AF27-A71BCADC4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D458-14B5-4B87-BAF2-69381E753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C7567-C36C-4442-A23E-1E9F51B1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A35EC-5A24-4190-B3FE-C0C210E9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5C560-2CDF-497C-BF90-1901F3DD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68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D859-D92C-486A-B45A-970CB8F90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E1224-FDAA-4EF0-8CA6-35ED5E2BC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445E1-E766-40E2-A8A9-8B8FC0EC7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2F8C6-AF60-4190-8FDE-8C5D11F4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E77E4-02D1-4140-A5F1-0C9C2F74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17C88-1482-4F98-999F-DB820640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28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A61E3-8B6C-4D93-8898-F5BC24F6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2E8C1-ABCA-4C76-81F3-1C89CE273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65443-1561-4AAD-8623-9C8DC2581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DCEC-0602-4FB6-90EC-312F95B89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3CF0B5-177B-4454-A3B0-4EDA5C652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CAD80A-1E7C-4F3A-BEB5-37CC69CA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17CA3-FC2D-46E5-9460-BE5B3B46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A0ACF5-63E2-465C-926B-47A0EE9E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379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26B4-1BED-499B-80F4-76A18F1E0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A278AC-2728-444B-82E5-DF9787F3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804EC-4D32-4D60-B18D-700091E7C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FFC53-6789-406D-8C89-E041BE78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647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6A188B-95B4-4851-BE8D-C482A328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788D5-128C-40CA-9C0E-7C2EAAE8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B5200-6ADF-4E7B-8E16-E07C2FB4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88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B284-C8EC-48B5-95FF-681648FC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3F5B7-4F8C-4B88-B997-542E1B4E9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72CF1-DB56-467A-BF7D-1982F768B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022B-C220-41F6-81C2-23AA6398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B04F8-C2AD-4BD4-B468-FE3491EE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AE6A1-E4D8-40F2-8F8C-EF0790EB7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9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E3EB-94E5-4708-9108-A242F8022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8B592-8F06-417F-B9D5-5BE595946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DCD30-C1C6-434E-939E-8A72A1342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B8CBE-AFDE-423B-91F0-128A611C4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572CE-2EE7-4A9A-B91E-94C1CA06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22060-4BCD-4093-9DC7-5F708DEF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22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5FC5D-E338-4AA7-A3FA-917A92532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B4EFB-90D2-4574-A4D9-729B9BF45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CE60E-E6E7-41BD-9F1B-41FC2A408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353DC-ED8F-4C2F-B355-CAF69340EDE6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C3924-071A-48C7-A4CA-7470EB6C8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857E3-8ED6-4D4A-8FDC-F370EB11A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D6B2-7E8B-49DD-BACC-5535B2B6F033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BF935-8A75-4AA6-80B3-D4BB7BA8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163786"/>
            <a:ext cx="8039763" cy="1007790"/>
          </a:xfrm>
        </p:spPr>
        <p:txBody>
          <a:bodyPr>
            <a:normAutofit/>
          </a:bodyPr>
          <a:lstStyle/>
          <a:p>
            <a:pPr algn="ctr"/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pratiques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759C7-1763-429B-BF65-05BED2E53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278" y="1280212"/>
            <a:ext cx="10325323" cy="516512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l-BE" dirty="0"/>
              <a:t>Ieder spreekt zijn eigen taal - Demp de microfoon als u niet spreekt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i="1" dirty="0"/>
              <a:t>Chacun parle sa propre langue – Couper le micro si vous ne prenez pas la parole</a:t>
            </a:r>
          </a:p>
          <a:p>
            <a:pPr marL="0" indent="0">
              <a:buNone/>
            </a:pPr>
            <a:endParaRPr lang="nl-BE" sz="2600" dirty="0"/>
          </a:p>
          <a:p>
            <a:pPr marL="0" indent="0">
              <a:buNone/>
            </a:pPr>
            <a:r>
              <a:rPr lang="nl-BE" dirty="0"/>
              <a:t>De moderator geeft het woord aan wie virtueel zijn hand opsteekt (klik linksonder)</a:t>
            </a:r>
          </a:p>
          <a:p>
            <a:pPr marL="0" indent="0">
              <a:buNone/>
            </a:pPr>
            <a:r>
              <a:rPr lang="fr-FR" i="1" dirty="0"/>
              <a:t>Le modérateur donne la parole à qui lève virtuellement la main (click en bas à gauche)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spcBef>
                <a:spcPts val="0"/>
              </a:spcBef>
              <a:buNone/>
            </a:pPr>
            <a:r>
              <a:rPr lang="nl-BE" dirty="0"/>
              <a:t>Vragen of opmerkingen? Gebruik de chatbox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BE" i="1" dirty="0"/>
              <a:t>Questions ou commentaires?  </a:t>
            </a:r>
            <a:r>
              <a:rPr lang="fr-FR" i="1" dirty="0"/>
              <a:t>Utiliser le </a:t>
            </a:r>
            <a:r>
              <a:rPr lang="fr-FR" i="1" dirty="0" err="1"/>
              <a:t>chatbox</a:t>
            </a:r>
            <a:r>
              <a:rPr lang="fr-FR" i="1" dirty="0"/>
              <a:t> 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nl-BE" dirty="0"/>
          </a:p>
          <a:p>
            <a:pPr marL="0" indent="0">
              <a:spcBef>
                <a:spcPts val="0"/>
              </a:spcBef>
              <a:buNone/>
            </a:pPr>
            <a:r>
              <a:rPr lang="nl-BE" dirty="0"/>
              <a:t>Wie praat zet liefst de camera aan – Wie praat niet schakel de camera uit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i="1" dirty="0"/>
              <a:t>Celui/celle qui parle allume de préférence la caméra – Celui/celle qui ne parle pas l’éteint </a:t>
            </a:r>
          </a:p>
          <a:p>
            <a:pPr marL="0" indent="0">
              <a:spcBef>
                <a:spcPts val="0"/>
              </a:spcBef>
              <a:buNone/>
            </a:pPr>
            <a:endParaRPr lang="nl-BE" i="1" dirty="0"/>
          </a:p>
          <a:p>
            <a:pPr marL="0" indent="0" fontAlgn="base">
              <a:spcBef>
                <a:spcPts val="0"/>
              </a:spcBef>
              <a:spcAft>
                <a:spcPts val="662"/>
              </a:spcAft>
              <a:buNone/>
              <a:defRPr/>
            </a:pPr>
            <a:r>
              <a:rPr lang="en-US" dirty="0"/>
              <a:t>La session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enregistrée</a:t>
            </a:r>
            <a:r>
              <a:rPr lang="en-US" dirty="0"/>
              <a:t> pour usage interne </a:t>
            </a:r>
            <a:r>
              <a:rPr lang="en-US" dirty="0" err="1"/>
              <a:t>uniquement</a:t>
            </a:r>
            <a:endParaRPr lang="en-US" dirty="0"/>
          </a:p>
          <a:p>
            <a:pPr marL="0" indent="0" fontAlgn="base">
              <a:spcBef>
                <a:spcPts val="0"/>
              </a:spcBef>
              <a:spcAft>
                <a:spcPts val="662"/>
              </a:spcAft>
              <a:buNone/>
              <a:defRPr/>
            </a:pPr>
            <a:r>
              <a:rPr lang="nl-BE" i="1" dirty="0"/>
              <a:t>De sessie wordt alleen bewaard voor intern gebruik</a:t>
            </a:r>
            <a:endParaRPr lang="en-US" i="1" dirty="0"/>
          </a:p>
          <a:p>
            <a:pPr defTabSz="457200" eaLnBrk="0" fontAlgn="base" hangingPunct="0">
              <a:lnSpc>
                <a:spcPct val="150000"/>
              </a:lnSpc>
              <a:spcBef>
                <a:spcPts val="662"/>
              </a:spcBef>
              <a:spcAft>
                <a:spcPts val="662"/>
              </a:spcAft>
              <a:defRPr/>
            </a:pP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aphic 4" descr="Podcast">
            <a:extLst>
              <a:ext uri="{FF2B5EF4-FFF2-40B4-BE49-F238E27FC236}">
                <a16:creationId xmlns:a16="http://schemas.microsoft.com/office/drawing/2014/main" id="{609E7A29-B76D-480E-89A4-EBFCD612E014}"/>
              </a:ext>
            </a:extLst>
          </p:cNvPr>
          <p:cNvGrpSpPr/>
          <p:nvPr/>
        </p:nvGrpSpPr>
        <p:grpSpPr>
          <a:xfrm>
            <a:off x="636680" y="1325696"/>
            <a:ext cx="495045" cy="415790"/>
            <a:chOff x="4697804" y="834069"/>
            <a:chExt cx="495045" cy="415790"/>
          </a:xfrm>
        </p:grpSpPr>
        <p:sp>
          <p:nvSpPr>
            <p:cNvPr id="6" name="Freeform: Shape 19">
              <a:extLst>
                <a:ext uri="{FF2B5EF4-FFF2-40B4-BE49-F238E27FC236}">
                  <a16:creationId xmlns:a16="http://schemas.microsoft.com/office/drawing/2014/main" id="{80D6B102-DD5E-4869-801A-5F6C98AECD6F}"/>
                </a:ext>
              </a:extLst>
            </p:cNvPr>
            <p:cNvSpPr/>
            <p:nvPr/>
          </p:nvSpPr>
          <p:spPr>
            <a:xfrm>
              <a:off x="5131668" y="910194"/>
              <a:ext cx="61181" cy="227462"/>
            </a:xfrm>
            <a:custGeom>
              <a:avLst/>
              <a:gdLst>
                <a:gd name="connsiteX0" fmla="*/ 36015 w 61181"/>
                <a:gd name="connsiteY0" fmla="*/ 122903 h 227462"/>
                <a:gd name="connsiteX1" fmla="*/ 0 w 61181"/>
                <a:gd name="connsiteY1" fmla="*/ 209118 h 227462"/>
                <a:gd name="connsiteX2" fmla="*/ 16020 w 61181"/>
                <a:gd name="connsiteY2" fmla="*/ 227462 h 227462"/>
                <a:gd name="connsiteX3" fmla="*/ 19811 w 61181"/>
                <a:gd name="connsiteY3" fmla="*/ 0 h 227462"/>
                <a:gd name="connsiteX4" fmla="*/ 1467 w 61181"/>
                <a:gd name="connsiteY4" fmla="*/ 15776 h 227462"/>
                <a:gd name="connsiteX5" fmla="*/ 36015 w 61181"/>
                <a:gd name="connsiteY5" fmla="*/ 122903 h 22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181" h="227462">
                  <a:moveTo>
                    <a:pt x="36015" y="122903"/>
                  </a:moveTo>
                  <a:cubicBezTo>
                    <a:pt x="33755" y="154805"/>
                    <a:pt x="21104" y="185088"/>
                    <a:pt x="0" y="209118"/>
                  </a:cubicBezTo>
                  <a:lnTo>
                    <a:pt x="16020" y="227462"/>
                  </a:lnTo>
                  <a:cubicBezTo>
                    <a:pt x="74757" y="163563"/>
                    <a:pt x="76386" y="65821"/>
                    <a:pt x="19811" y="0"/>
                  </a:cubicBezTo>
                  <a:lnTo>
                    <a:pt x="1467" y="15776"/>
                  </a:lnTo>
                  <a:cubicBezTo>
                    <a:pt x="26765" y="45473"/>
                    <a:pt x="39196" y="84022"/>
                    <a:pt x="36015" y="122903"/>
                  </a:cubicBez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/>
            </a:p>
          </p:txBody>
        </p:sp>
        <p:sp>
          <p:nvSpPr>
            <p:cNvPr id="7" name="Freeform: Shape 21">
              <a:extLst>
                <a:ext uri="{FF2B5EF4-FFF2-40B4-BE49-F238E27FC236}">
                  <a16:creationId xmlns:a16="http://schemas.microsoft.com/office/drawing/2014/main" id="{DCE73354-E5FF-4599-90E1-ECA9C58E832E}"/>
                </a:ext>
              </a:extLst>
            </p:cNvPr>
            <p:cNvSpPr/>
            <p:nvPr/>
          </p:nvSpPr>
          <p:spPr>
            <a:xfrm>
              <a:off x="5095470" y="942602"/>
              <a:ext cx="48155" cy="157694"/>
            </a:xfrm>
            <a:custGeom>
              <a:avLst/>
              <a:gdLst>
                <a:gd name="connsiteX0" fmla="*/ 23419 w 48155"/>
                <a:gd name="connsiteY0" fmla="*/ 86827 h 157694"/>
                <a:gd name="connsiteX1" fmla="*/ 3424 w 48155"/>
                <a:gd name="connsiteY1" fmla="*/ 138923 h 157694"/>
                <a:gd name="connsiteX2" fmla="*/ 19567 w 48155"/>
                <a:gd name="connsiteY2" fmla="*/ 157695 h 157694"/>
                <a:gd name="connsiteX3" fmla="*/ 18344 w 48155"/>
                <a:gd name="connsiteY3" fmla="*/ 0 h 157694"/>
                <a:gd name="connsiteX4" fmla="*/ 0 w 48155"/>
                <a:gd name="connsiteY4" fmla="*/ 15776 h 157694"/>
                <a:gd name="connsiteX5" fmla="*/ 23419 w 48155"/>
                <a:gd name="connsiteY5" fmla="*/ 86827 h 15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155" h="157694">
                  <a:moveTo>
                    <a:pt x="23419" y="86827"/>
                  </a:moveTo>
                  <a:cubicBezTo>
                    <a:pt x="22002" y="105776"/>
                    <a:pt x="15049" y="123892"/>
                    <a:pt x="3424" y="138923"/>
                  </a:cubicBezTo>
                  <a:lnTo>
                    <a:pt x="19567" y="157695"/>
                  </a:lnTo>
                  <a:cubicBezTo>
                    <a:pt x="58143" y="112035"/>
                    <a:pt x="57624" y="45056"/>
                    <a:pt x="18344" y="0"/>
                  </a:cubicBezTo>
                  <a:lnTo>
                    <a:pt x="0" y="15776"/>
                  </a:lnTo>
                  <a:cubicBezTo>
                    <a:pt x="16959" y="35394"/>
                    <a:pt x="25388" y="60969"/>
                    <a:pt x="23419" y="86827"/>
                  </a:cubicBez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/>
            </a:p>
          </p:txBody>
        </p:sp>
        <p:sp>
          <p:nvSpPr>
            <p:cNvPr id="8" name="Freeform: Shape 23">
              <a:extLst>
                <a:ext uri="{FF2B5EF4-FFF2-40B4-BE49-F238E27FC236}">
                  <a16:creationId xmlns:a16="http://schemas.microsoft.com/office/drawing/2014/main" id="{A4567DE4-1A61-4922-AC8C-4D7972A00ED0}"/>
                </a:ext>
              </a:extLst>
            </p:cNvPr>
            <p:cNvSpPr/>
            <p:nvPr/>
          </p:nvSpPr>
          <p:spPr>
            <a:xfrm>
              <a:off x="4697804" y="910684"/>
              <a:ext cx="61181" cy="227462"/>
            </a:xfrm>
            <a:custGeom>
              <a:avLst/>
              <a:gdLst>
                <a:gd name="connsiteX0" fmla="*/ 45161 w 61181"/>
                <a:gd name="connsiteY0" fmla="*/ 227218 h 227462"/>
                <a:gd name="connsiteX1" fmla="*/ 61181 w 61181"/>
                <a:gd name="connsiteY1" fmla="*/ 208874 h 227462"/>
                <a:gd name="connsiteX2" fmla="*/ 59714 w 61181"/>
                <a:gd name="connsiteY2" fmla="*/ 15776 h 227462"/>
                <a:gd name="connsiteX3" fmla="*/ 41370 w 61181"/>
                <a:gd name="connsiteY3" fmla="*/ 0 h 227462"/>
                <a:gd name="connsiteX4" fmla="*/ 45161 w 61181"/>
                <a:gd name="connsiteY4" fmla="*/ 227462 h 22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181" h="227462">
                  <a:moveTo>
                    <a:pt x="45161" y="227218"/>
                  </a:moveTo>
                  <a:lnTo>
                    <a:pt x="61181" y="208874"/>
                  </a:lnTo>
                  <a:cubicBezTo>
                    <a:pt x="12738" y="153830"/>
                    <a:pt x="12113" y="71550"/>
                    <a:pt x="59714" y="15776"/>
                  </a:cubicBezTo>
                  <a:lnTo>
                    <a:pt x="41370" y="0"/>
                  </a:lnTo>
                  <a:cubicBezTo>
                    <a:pt x="-15205" y="65821"/>
                    <a:pt x="-13575" y="163563"/>
                    <a:pt x="45161" y="227462"/>
                  </a:cubicBez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/>
            </a:p>
          </p:txBody>
        </p:sp>
        <p:sp>
          <p:nvSpPr>
            <p:cNvPr id="9" name="Freeform: Shape 25">
              <a:extLst>
                <a:ext uri="{FF2B5EF4-FFF2-40B4-BE49-F238E27FC236}">
                  <a16:creationId xmlns:a16="http://schemas.microsoft.com/office/drawing/2014/main" id="{E2261FEF-5051-4955-8439-578D0609996A}"/>
                </a:ext>
              </a:extLst>
            </p:cNvPr>
            <p:cNvSpPr/>
            <p:nvPr/>
          </p:nvSpPr>
          <p:spPr>
            <a:xfrm>
              <a:off x="4746667" y="942602"/>
              <a:ext cx="48271" cy="157694"/>
            </a:xfrm>
            <a:custGeom>
              <a:avLst/>
              <a:gdLst>
                <a:gd name="connsiteX0" fmla="*/ 394 w 48271"/>
                <a:gd name="connsiteY0" fmla="*/ 88661 h 157694"/>
                <a:gd name="connsiteX1" fmla="*/ 28644 w 48271"/>
                <a:gd name="connsiteY1" fmla="*/ 157695 h 157694"/>
                <a:gd name="connsiteX2" fmla="*/ 44786 w 48271"/>
                <a:gd name="connsiteY2" fmla="*/ 138923 h 157694"/>
                <a:gd name="connsiteX3" fmla="*/ 48271 w 48271"/>
                <a:gd name="connsiteY3" fmla="*/ 15776 h 157694"/>
                <a:gd name="connsiteX4" fmla="*/ 29928 w 48271"/>
                <a:gd name="connsiteY4" fmla="*/ 0 h 157694"/>
                <a:gd name="connsiteX5" fmla="*/ 394 w 48271"/>
                <a:gd name="connsiteY5" fmla="*/ 88661 h 15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71" h="157694">
                  <a:moveTo>
                    <a:pt x="394" y="88661"/>
                  </a:moveTo>
                  <a:cubicBezTo>
                    <a:pt x="2215" y="114094"/>
                    <a:pt x="12113" y="138281"/>
                    <a:pt x="28644" y="157695"/>
                  </a:cubicBezTo>
                  <a:lnTo>
                    <a:pt x="44786" y="138923"/>
                  </a:lnTo>
                  <a:cubicBezTo>
                    <a:pt x="16496" y="102274"/>
                    <a:pt x="17955" y="50766"/>
                    <a:pt x="48271" y="15776"/>
                  </a:cubicBezTo>
                  <a:lnTo>
                    <a:pt x="29928" y="0"/>
                  </a:lnTo>
                  <a:cubicBezTo>
                    <a:pt x="8423" y="24301"/>
                    <a:pt x="-2242" y="56319"/>
                    <a:pt x="394" y="88661"/>
                  </a:cubicBez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/>
            </a:p>
          </p:txBody>
        </p:sp>
        <p:sp>
          <p:nvSpPr>
            <p:cNvPr id="10" name="Freeform: Shape 26">
              <a:extLst>
                <a:ext uri="{FF2B5EF4-FFF2-40B4-BE49-F238E27FC236}">
                  <a16:creationId xmlns:a16="http://schemas.microsoft.com/office/drawing/2014/main" id="{10F6EF8B-EDCF-4A2E-A727-5C7F56B41C03}"/>
                </a:ext>
              </a:extLst>
            </p:cNvPr>
            <p:cNvSpPr/>
            <p:nvPr/>
          </p:nvSpPr>
          <p:spPr>
            <a:xfrm>
              <a:off x="4832054" y="1008884"/>
              <a:ext cx="226850" cy="240975"/>
            </a:xfrm>
            <a:custGeom>
              <a:avLst/>
              <a:gdLst>
                <a:gd name="connsiteX0" fmla="*/ 127305 w 226850"/>
                <a:gd name="connsiteY0" fmla="*/ 212665 h 240975"/>
                <a:gd name="connsiteX1" fmla="*/ 127305 w 226850"/>
                <a:gd name="connsiteY1" fmla="*/ 155004 h 240975"/>
                <a:gd name="connsiteX2" fmla="*/ 221776 w 226850"/>
                <a:gd name="connsiteY2" fmla="*/ 47266 h 240975"/>
                <a:gd name="connsiteX3" fmla="*/ 221776 w 226850"/>
                <a:gd name="connsiteY3" fmla="*/ 0 h 240975"/>
                <a:gd name="connsiteX4" fmla="*/ 193465 w 226850"/>
                <a:gd name="connsiteY4" fmla="*/ 0 h 240975"/>
                <a:gd name="connsiteX5" fmla="*/ 193465 w 226850"/>
                <a:gd name="connsiteY5" fmla="*/ 47266 h 240975"/>
                <a:gd name="connsiteX6" fmla="*/ 113120 w 226850"/>
                <a:gd name="connsiteY6" fmla="*/ 127611 h 240975"/>
                <a:gd name="connsiteX7" fmla="*/ 32774 w 226850"/>
                <a:gd name="connsiteY7" fmla="*/ 47266 h 240975"/>
                <a:gd name="connsiteX8" fmla="*/ 32774 w 226850"/>
                <a:gd name="connsiteY8" fmla="*/ 0 h 240975"/>
                <a:gd name="connsiteX9" fmla="*/ 4464 w 226850"/>
                <a:gd name="connsiteY9" fmla="*/ 0 h 240975"/>
                <a:gd name="connsiteX10" fmla="*/ 4464 w 226850"/>
                <a:gd name="connsiteY10" fmla="*/ 47266 h 240975"/>
                <a:gd name="connsiteX11" fmla="*/ 98934 w 226850"/>
                <a:gd name="connsiteY11" fmla="*/ 155004 h 240975"/>
                <a:gd name="connsiteX12" fmla="*/ 98934 w 226850"/>
                <a:gd name="connsiteY12" fmla="*/ 212665 h 240975"/>
                <a:gd name="connsiteX13" fmla="*/ 0 w 226850"/>
                <a:gd name="connsiteY13" fmla="*/ 212665 h 240975"/>
                <a:gd name="connsiteX14" fmla="*/ 0 w 226850"/>
                <a:gd name="connsiteY14" fmla="*/ 240975 h 240975"/>
                <a:gd name="connsiteX15" fmla="*/ 226851 w 226850"/>
                <a:gd name="connsiteY15" fmla="*/ 240975 h 240975"/>
                <a:gd name="connsiteX16" fmla="*/ 226851 w 226850"/>
                <a:gd name="connsiteY16" fmla="*/ 212665 h 2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850" h="240975">
                  <a:moveTo>
                    <a:pt x="127305" y="212665"/>
                  </a:moveTo>
                  <a:lnTo>
                    <a:pt x="127305" y="155004"/>
                  </a:lnTo>
                  <a:cubicBezTo>
                    <a:pt x="181369" y="147885"/>
                    <a:pt x="221782" y="101796"/>
                    <a:pt x="221776" y="47266"/>
                  </a:cubicBezTo>
                  <a:lnTo>
                    <a:pt x="221776" y="0"/>
                  </a:lnTo>
                  <a:lnTo>
                    <a:pt x="193465" y="0"/>
                  </a:lnTo>
                  <a:lnTo>
                    <a:pt x="193465" y="47266"/>
                  </a:lnTo>
                  <a:cubicBezTo>
                    <a:pt x="193465" y="91639"/>
                    <a:pt x="157493" y="127611"/>
                    <a:pt x="113120" y="127611"/>
                  </a:cubicBezTo>
                  <a:cubicBezTo>
                    <a:pt x="68746" y="127611"/>
                    <a:pt x="32774" y="91639"/>
                    <a:pt x="32774" y="47266"/>
                  </a:cubicBezTo>
                  <a:lnTo>
                    <a:pt x="32774" y="0"/>
                  </a:lnTo>
                  <a:lnTo>
                    <a:pt x="4464" y="0"/>
                  </a:lnTo>
                  <a:lnTo>
                    <a:pt x="4464" y="47266"/>
                  </a:lnTo>
                  <a:cubicBezTo>
                    <a:pt x="4457" y="101796"/>
                    <a:pt x="44870" y="147885"/>
                    <a:pt x="98934" y="155004"/>
                  </a:cubicBezTo>
                  <a:lnTo>
                    <a:pt x="98934" y="212665"/>
                  </a:lnTo>
                  <a:lnTo>
                    <a:pt x="0" y="212665"/>
                  </a:lnTo>
                  <a:lnTo>
                    <a:pt x="0" y="240975"/>
                  </a:lnTo>
                  <a:lnTo>
                    <a:pt x="226851" y="240975"/>
                  </a:lnTo>
                  <a:lnTo>
                    <a:pt x="226851" y="212665"/>
                  </a:ln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/>
            </a:p>
          </p:txBody>
        </p:sp>
        <p:sp>
          <p:nvSpPr>
            <p:cNvPr id="11" name="Freeform: Shape 27">
              <a:extLst>
                <a:ext uri="{FF2B5EF4-FFF2-40B4-BE49-F238E27FC236}">
                  <a16:creationId xmlns:a16="http://schemas.microsoft.com/office/drawing/2014/main" id="{9F65F931-EC67-4031-AB08-E362784BFCDF}"/>
                </a:ext>
              </a:extLst>
            </p:cNvPr>
            <p:cNvSpPr/>
            <p:nvPr/>
          </p:nvSpPr>
          <p:spPr>
            <a:xfrm>
              <a:off x="4899324" y="834069"/>
              <a:ext cx="107300" cy="251676"/>
            </a:xfrm>
            <a:custGeom>
              <a:avLst/>
              <a:gdLst>
                <a:gd name="connsiteX0" fmla="*/ 61452 w 122903"/>
                <a:gd name="connsiteY0" fmla="*/ 283533 h 283533"/>
                <a:gd name="connsiteX1" fmla="*/ 122599 w 122903"/>
                <a:gd name="connsiteY1" fmla="*/ 222388 h 283533"/>
                <a:gd name="connsiteX2" fmla="*/ 122598 w 122903"/>
                <a:gd name="connsiteY2" fmla="*/ 222081 h 283533"/>
                <a:gd name="connsiteX3" fmla="*/ 75638 w 122903"/>
                <a:gd name="connsiteY3" fmla="*/ 222081 h 283533"/>
                <a:gd name="connsiteX4" fmla="*/ 75638 w 122903"/>
                <a:gd name="connsiteY4" fmla="*/ 203187 h 283533"/>
                <a:gd name="connsiteX5" fmla="*/ 122904 w 122903"/>
                <a:gd name="connsiteY5" fmla="*/ 203187 h 283533"/>
                <a:gd name="connsiteX6" fmla="*/ 122904 w 122903"/>
                <a:gd name="connsiteY6" fmla="*/ 174816 h 283533"/>
                <a:gd name="connsiteX7" fmla="*/ 75638 w 122903"/>
                <a:gd name="connsiteY7" fmla="*/ 174816 h 283533"/>
                <a:gd name="connsiteX8" fmla="*/ 75638 w 122903"/>
                <a:gd name="connsiteY8" fmla="*/ 155922 h 283533"/>
                <a:gd name="connsiteX9" fmla="*/ 122904 w 122903"/>
                <a:gd name="connsiteY9" fmla="*/ 155922 h 283533"/>
                <a:gd name="connsiteX10" fmla="*/ 122904 w 122903"/>
                <a:gd name="connsiteY10" fmla="*/ 127611 h 283533"/>
                <a:gd name="connsiteX11" fmla="*/ 75638 w 122903"/>
                <a:gd name="connsiteY11" fmla="*/ 127611 h 283533"/>
                <a:gd name="connsiteX12" fmla="*/ 75638 w 122903"/>
                <a:gd name="connsiteY12" fmla="*/ 108717 h 283533"/>
                <a:gd name="connsiteX13" fmla="*/ 122904 w 122903"/>
                <a:gd name="connsiteY13" fmla="*/ 108717 h 283533"/>
                <a:gd name="connsiteX14" fmla="*/ 122904 w 122903"/>
                <a:gd name="connsiteY14" fmla="*/ 80529 h 283533"/>
                <a:gd name="connsiteX15" fmla="*/ 75638 w 122903"/>
                <a:gd name="connsiteY15" fmla="*/ 80529 h 283533"/>
                <a:gd name="connsiteX16" fmla="*/ 75638 w 122903"/>
                <a:gd name="connsiteY16" fmla="*/ 61451 h 283533"/>
                <a:gd name="connsiteX17" fmla="*/ 122904 w 122903"/>
                <a:gd name="connsiteY17" fmla="*/ 61451 h 283533"/>
                <a:gd name="connsiteX18" fmla="*/ 61452 w 122903"/>
                <a:gd name="connsiteY18" fmla="*/ 0 h 283533"/>
                <a:gd name="connsiteX19" fmla="*/ 1 w 122903"/>
                <a:gd name="connsiteY19" fmla="*/ 61451 h 283533"/>
                <a:gd name="connsiteX20" fmla="*/ 1 w 122903"/>
                <a:gd name="connsiteY20" fmla="*/ 222081 h 283533"/>
                <a:gd name="connsiteX21" fmla="*/ 60839 w 122903"/>
                <a:gd name="connsiteY21" fmla="*/ 283533 h 283533"/>
                <a:gd name="connsiteX22" fmla="*/ 61452 w 122903"/>
                <a:gd name="connsiteY22" fmla="*/ 283533 h 28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2903" h="283533">
                  <a:moveTo>
                    <a:pt x="61452" y="283533"/>
                  </a:moveTo>
                  <a:cubicBezTo>
                    <a:pt x="95222" y="283533"/>
                    <a:pt x="122599" y="256158"/>
                    <a:pt x="122599" y="222388"/>
                  </a:cubicBezTo>
                  <a:cubicBezTo>
                    <a:pt x="122599" y="222286"/>
                    <a:pt x="122599" y="222183"/>
                    <a:pt x="122598" y="222081"/>
                  </a:cubicBezTo>
                  <a:lnTo>
                    <a:pt x="75638" y="222081"/>
                  </a:lnTo>
                  <a:lnTo>
                    <a:pt x="75638" y="203187"/>
                  </a:lnTo>
                  <a:lnTo>
                    <a:pt x="122904" y="203187"/>
                  </a:lnTo>
                  <a:lnTo>
                    <a:pt x="122904" y="174816"/>
                  </a:lnTo>
                  <a:lnTo>
                    <a:pt x="75638" y="174816"/>
                  </a:lnTo>
                  <a:lnTo>
                    <a:pt x="75638" y="155922"/>
                  </a:lnTo>
                  <a:lnTo>
                    <a:pt x="122904" y="155922"/>
                  </a:lnTo>
                  <a:lnTo>
                    <a:pt x="122904" y="127611"/>
                  </a:lnTo>
                  <a:lnTo>
                    <a:pt x="75638" y="127611"/>
                  </a:lnTo>
                  <a:lnTo>
                    <a:pt x="75638" y="108717"/>
                  </a:lnTo>
                  <a:lnTo>
                    <a:pt x="122904" y="108717"/>
                  </a:lnTo>
                  <a:lnTo>
                    <a:pt x="122904" y="80529"/>
                  </a:lnTo>
                  <a:lnTo>
                    <a:pt x="75638" y="80529"/>
                  </a:lnTo>
                  <a:lnTo>
                    <a:pt x="75638" y="61451"/>
                  </a:lnTo>
                  <a:lnTo>
                    <a:pt x="122904" y="61451"/>
                  </a:lnTo>
                  <a:cubicBezTo>
                    <a:pt x="122904" y="27513"/>
                    <a:pt x="95391" y="0"/>
                    <a:pt x="61452" y="0"/>
                  </a:cubicBezTo>
                  <a:cubicBezTo>
                    <a:pt x="27513" y="0"/>
                    <a:pt x="1" y="27513"/>
                    <a:pt x="1" y="61451"/>
                  </a:cubicBezTo>
                  <a:lnTo>
                    <a:pt x="1" y="222081"/>
                  </a:lnTo>
                  <a:cubicBezTo>
                    <a:pt x="-169" y="255851"/>
                    <a:pt x="27070" y="283363"/>
                    <a:pt x="60839" y="283533"/>
                  </a:cubicBezTo>
                  <a:cubicBezTo>
                    <a:pt x="61044" y="283534"/>
                    <a:pt x="61248" y="283534"/>
                    <a:pt x="61452" y="283533"/>
                  </a:cubicBezTo>
                  <a:close/>
                </a:path>
              </a:pathLst>
            </a:custGeom>
            <a:solidFill>
              <a:srgbClr val="000000"/>
            </a:solidFill>
            <a:ln w="6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BE" dirty="0"/>
            </a:p>
          </p:txBody>
        </p:sp>
      </p:grpSp>
      <p:pic>
        <p:nvPicPr>
          <p:cNvPr id="12" name="Graphic 6" descr="Raised hand">
            <a:extLst>
              <a:ext uri="{FF2B5EF4-FFF2-40B4-BE49-F238E27FC236}">
                <a16:creationId xmlns:a16="http://schemas.microsoft.com/office/drawing/2014/main" id="{436FC2C9-811E-4979-9B41-31370FCA7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6560" y="2700049"/>
            <a:ext cx="586999" cy="586999"/>
          </a:xfrm>
          <a:prstGeom prst="rect">
            <a:avLst/>
          </a:prstGeom>
        </p:spPr>
      </p:pic>
      <p:pic>
        <p:nvPicPr>
          <p:cNvPr id="13" name="Graphic 10" descr="Chat RTL">
            <a:extLst>
              <a:ext uri="{FF2B5EF4-FFF2-40B4-BE49-F238E27FC236}">
                <a16:creationId xmlns:a16="http://schemas.microsoft.com/office/drawing/2014/main" id="{0F7D4352-586E-4C54-9765-68BB9FF32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270" y="3736896"/>
            <a:ext cx="586999" cy="586999"/>
          </a:xfrm>
          <a:prstGeom prst="rect">
            <a:avLst/>
          </a:prstGeom>
        </p:spPr>
      </p:pic>
      <p:pic>
        <p:nvPicPr>
          <p:cNvPr id="14" name="Graphic 15" descr="Camera">
            <a:extLst>
              <a:ext uri="{FF2B5EF4-FFF2-40B4-BE49-F238E27FC236}">
                <a16:creationId xmlns:a16="http://schemas.microsoft.com/office/drawing/2014/main" id="{DA336DDF-9F18-44E7-9C8E-1EE3C2E9CC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688" y="4945305"/>
            <a:ext cx="586999" cy="58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79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Grand écran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Informations pratiques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information (I)</dc:title>
  <dc:creator>Raquel Riaza</dc:creator>
  <cp:lastModifiedBy>Bensalah Khadija</cp:lastModifiedBy>
  <cp:revision>10</cp:revision>
  <dcterms:created xsi:type="dcterms:W3CDTF">2021-03-10T11:37:49Z</dcterms:created>
  <dcterms:modified xsi:type="dcterms:W3CDTF">2021-03-10T15:17:49Z</dcterms:modified>
</cp:coreProperties>
</file>