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23/10/2014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Human</a:t>
            </a:r>
            <a:r>
              <a:rPr lang="fr-CH" dirty="0" smtClean="0"/>
              <a:t> </a:t>
            </a:r>
            <a:r>
              <a:rPr lang="fr-CH" dirty="0" err="1" smtClean="0"/>
              <a:t>rights</a:t>
            </a:r>
            <a:r>
              <a:rPr lang="fr-CH" dirty="0" smtClean="0"/>
              <a:t> in </a:t>
            </a:r>
            <a:r>
              <a:rPr lang="fr-CH" dirty="0" err="1" smtClean="0"/>
              <a:t>XCountryX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UPR Info pre-sessions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Situation in </a:t>
            </a:r>
            <a:r>
              <a:rPr lang="fr-CH" dirty="0" err="1" smtClean="0"/>
              <a:t>XcountryX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Implementation of previous recommendation made by </a:t>
            </a:r>
            <a:r>
              <a:rPr lang="en-GB" dirty="0" err="1" smtClean="0"/>
              <a:t>XcountrythatmaderecommendationX</a:t>
            </a:r>
            <a:endParaRPr lang="en-GB" dirty="0" smtClean="0"/>
          </a:p>
          <a:p>
            <a:r>
              <a:rPr lang="en-GB" dirty="0" smtClean="0"/>
              <a:t>New developments</a:t>
            </a:r>
          </a:p>
          <a:p>
            <a:r>
              <a:rPr lang="en-GB" dirty="0" smtClean="0"/>
              <a:t>New needs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a …</a:t>
            </a:r>
          </a:p>
          <a:p>
            <a:r>
              <a:rPr lang="en-GB" dirty="0" smtClean="0"/>
              <a:t>Amend the law …</a:t>
            </a:r>
          </a:p>
          <a:p>
            <a:r>
              <a:rPr lang="en-GB" dirty="0" smtClean="0"/>
              <a:t>Set up an inter-ministerial commission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</TotalTime>
  <Words>34</Words>
  <Application>Microsoft Office PowerPoint</Application>
  <PresentationFormat>Affichage à l'écran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Module</vt:lpstr>
      <vt:lpstr>Human rights in XCountryX</vt:lpstr>
      <vt:lpstr>Situation in XcountryX</vt:lpstr>
      <vt:lpstr>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in XCountryX</dc:title>
  <dc:creator>jcv</dc:creator>
  <cp:lastModifiedBy>jcv</cp:lastModifiedBy>
  <cp:revision>4</cp:revision>
  <dcterms:created xsi:type="dcterms:W3CDTF">2014-10-23T07:55:06Z</dcterms:created>
  <dcterms:modified xsi:type="dcterms:W3CDTF">2014-10-23T08:01:58Z</dcterms:modified>
</cp:coreProperties>
</file>